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83" r:id="rId5"/>
  </p:sldMasterIdLst>
  <p:notesMasterIdLst>
    <p:notesMasterId r:id="rId26"/>
  </p:notesMasterIdLst>
  <p:handoutMasterIdLst>
    <p:handoutMasterId r:id="rId27"/>
  </p:handoutMasterIdLst>
  <p:sldIdLst>
    <p:sldId id="292" r:id="rId6"/>
    <p:sldId id="280" r:id="rId7"/>
    <p:sldId id="267" r:id="rId8"/>
    <p:sldId id="270" r:id="rId9"/>
    <p:sldId id="281" r:id="rId10"/>
    <p:sldId id="271" r:id="rId11"/>
    <p:sldId id="272" r:id="rId12"/>
    <p:sldId id="273" r:id="rId13"/>
    <p:sldId id="274" r:id="rId14"/>
    <p:sldId id="268" r:id="rId15"/>
    <p:sldId id="276" r:id="rId16"/>
    <p:sldId id="295" r:id="rId17"/>
    <p:sldId id="296" r:id="rId18"/>
    <p:sldId id="284" r:id="rId19"/>
    <p:sldId id="297" r:id="rId20"/>
    <p:sldId id="285" r:id="rId21"/>
    <p:sldId id="289" r:id="rId22"/>
    <p:sldId id="291" r:id="rId23"/>
    <p:sldId id="298" r:id="rId24"/>
    <p:sldId id="290"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16"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64B8C"/>
    <a:srgbClr val="0033A0"/>
    <a:srgbClr val="233E95"/>
    <a:srgbClr val="F79520"/>
    <a:srgbClr val="0094D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206" autoAdjust="0"/>
    <p:restoredTop sz="94694"/>
  </p:normalViewPr>
  <p:slideViewPr>
    <p:cSldViewPr snapToGrid="0" snapToObjects="1" showGuides="1">
      <p:cViewPr varScale="1">
        <p:scale>
          <a:sx n="108" d="100"/>
          <a:sy n="108" d="100"/>
        </p:scale>
        <p:origin x="870" y="102"/>
      </p:cViewPr>
      <p:guideLst>
        <p:guide orient="horz" pos="2160"/>
        <p:guide pos="3816"/>
      </p:guideLst>
    </p:cSldViewPr>
  </p:slideViewPr>
  <p:notesTextViewPr>
    <p:cViewPr>
      <p:scale>
        <a:sx n="3" d="2"/>
        <a:sy n="3" d="2"/>
      </p:scale>
      <p:origin x="0" y="0"/>
    </p:cViewPr>
  </p:notesTextViewPr>
  <p:sorterViewPr>
    <p:cViewPr>
      <p:scale>
        <a:sx n="66" d="100"/>
        <a:sy n="66" d="100"/>
      </p:scale>
      <p:origin x="0" y="0"/>
    </p:cViewPr>
  </p:sorterViewPr>
  <p:notesViewPr>
    <p:cSldViewPr snapToGrid="0" snapToObjects="1" showGuides="1">
      <p:cViewPr varScale="1">
        <p:scale>
          <a:sx n="141" d="100"/>
          <a:sy n="141" d="100"/>
        </p:scale>
        <p:origin x="2120" y="20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handoutMaster" Target="handoutMasters/handoutMaster1.xml"/><Relationship Id="rId30"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hl, Stephan" userId="11d6b9b3-e3e6-4ce4-8649-818bad258b75" providerId="ADAL" clId="{E5707712-989E-4B88-81D6-36FBF4831A1E}"/>
    <pc:docChg chg="modSld">
      <pc:chgData name="Ahl, Stephan" userId="11d6b9b3-e3e6-4ce4-8649-818bad258b75" providerId="ADAL" clId="{E5707712-989E-4B88-81D6-36FBF4831A1E}" dt="2023-02-28T20:08:17.431" v="54" actId="403"/>
      <pc:docMkLst>
        <pc:docMk/>
      </pc:docMkLst>
      <pc:sldChg chg="modSp mod">
        <pc:chgData name="Ahl, Stephan" userId="11d6b9b3-e3e6-4ce4-8649-818bad258b75" providerId="ADAL" clId="{E5707712-989E-4B88-81D6-36FBF4831A1E}" dt="2023-02-28T20:08:17.431" v="54" actId="403"/>
        <pc:sldMkLst>
          <pc:docMk/>
          <pc:sldMk cId="1052011319" sldId="298"/>
        </pc:sldMkLst>
        <pc:spChg chg="mod">
          <ac:chgData name="Ahl, Stephan" userId="11d6b9b3-e3e6-4ce4-8649-818bad258b75" providerId="ADAL" clId="{E5707712-989E-4B88-81D6-36FBF4831A1E}" dt="2023-02-28T20:08:17.431" v="54" actId="403"/>
          <ac:spMkLst>
            <pc:docMk/>
            <pc:sldMk cId="1052011319" sldId="298"/>
            <ac:spMk id="2" creationId="{6E5E0F3B-607C-3745-A9C3-87D5D8A524FF}"/>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9D52521-64AA-D341-ACCA-52B306668C8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7932463E-17F0-8244-B46E-6B1D8092925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E9D8CAE-6E11-A146-9301-C05EBD93D922}" type="datetimeFigureOut">
              <a:rPr lang="en-US" smtClean="0"/>
              <a:t>2/28/2023</a:t>
            </a:fld>
            <a:endParaRPr lang="en-US"/>
          </a:p>
        </p:txBody>
      </p:sp>
      <p:sp>
        <p:nvSpPr>
          <p:cNvPr id="4" name="Footer Placeholder 3">
            <a:extLst>
              <a:ext uri="{FF2B5EF4-FFF2-40B4-BE49-F238E27FC236}">
                <a16:creationId xmlns:a16="http://schemas.microsoft.com/office/drawing/2014/main" id="{C25961F6-924F-4B4E-98F8-40925B463A0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34DCF8C-6044-0147-B468-90019A46D29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B91FCAE-D8B5-B948-AA3E-97DC603BD367}" type="slidenum">
              <a:rPr lang="en-US" smtClean="0"/>
              <a:t>‹#›</a:t>
            </a:fld>
            <a:endParaRPr lang="en-US"/>
          </a:p>
        </p:txBody>
      </p:sp>
    </p:spTree>
    <p:extLst>
      <p:ext uri="{BB962C8B-B14F-4D97-AF65-F5344CB8AC3E}">
        <p14:creationId xmlns:p14="http://schemas.microsoft.com/office/powerpoint/2010/main" val="40527417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3AB4BA-56C6-D344-AEFA-330EC21E79DD}" type="datetimeFigureOut">
              <a:rPr lang="en-US" smtClean="0"/>
              <a:t>2/28/2023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70FAA7-0843-1F48-8F39-012B2EA9874C}" type="slidenum">
              <a:rPr lang="en-US" smtClean="0"/>
              <a:t>‹#›</a:t>
            </a:fld>
            <a:endParaRPr lang="en-US"/>
          </a:p>
        </p:txBody>
      </p:sp>
    </p:spTree>
    <p:extLst>
      <p:ext uri="{BB962C8B-B14F-4D97-AF65-F5344CB8AC3E}">
        <p14:creationId xmlns:p14="http://schemas.microsoft.com/office/powerpoint/2010/main" val="38605437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70FAA7-0843-1F48-8F39-012B2EA9874C}" type="slidenum">
              <a:rPr lang="en-US" smtClean="0"/>
              <a:t>1</a:t>
            </a:fld>
            <a:endParaRPr lang="en-US"/>
          </a:p>
        </p:txBody>
      </p:sp>
    </p:spTree>
    <p:extLst>
      <p:ext uri="{BB962C8B-B14F-4D97-AF65-F5344CB8AC3E}">
        <p14:creationId xmlns:p14="http://schemas.microsoft.com/office/powerpoint/2010/main" val="41296720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70FAA7-0843-1F48-8F39-012B2EA9874C}" type="slidenum">
              <a:rPr lang="en-US" smtClean="0"/>
              <a:t>2</a:t>
            </a:fld>
            <a:endParaRPr lang="en-US"/>
          </a:p>
        </p:txBody>
      </p:sp>
    </p:spTree>
    <p:extLst>
      <p:ext uri="{BB962C8B-B14F-4D97-AF65-F5344CB8AC3E}">
        <p14:creationId xmlns:p14="http://schemas.microsoft.com/office/powerpoint/2010/main" val="34303859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70FAA7-0843-1F48-8F39-012B2EA9874C}" type="slidenum">
              <a:rPr lang="en-US" smtClean="0"/>
              <a:t>5</a:t>
            </a:fld>
            <a:endParaRPr lang="en-US"/>
          </a:p>
        </p:txBody>
      </p:sp>
    </p:spTree>
    <p:extLst>
      <p:ext uri="{BB962C8B-B14F-4D97-AF65-F5344CB8AC3E}">
        <p14:creationId xmlns:p14="http://schemas.microsoft.com/office/powerpoint/2010/main" val="30273442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33.emf"/><Relationship Id="rId3" Type="http://schemas.openxmlformats.org/officeDocument/2006/relationships/image" Target="../media/image29.emf"/><Relationship Id="rId7" Type="http://schemas.openxmlformats.org/officeDocument/2006/relationships/image" Target="../media/image32.emf"/><Relationship Id="rId2" Type="http://schemas.openxmlformats.org/officeDocument/2006/relationships/image" Target="../media/image28.emf"/><Relationship Id="rId1" Type="http://schemas.openxmlformats.org/officeDocument/2006/relationships/slideMaster" Target="../slideMasters/slideMaster1.xml"/><Relationship Id="rId6" Type="http://schemas.openxmlformats.org/officeDocument/2006/relationships/image" Target="../media/image11.emf"/><Relationship Id="rId5" Type="http://schemas.openxmlformats.org/officeDocument/2006/relationships/image" Target="../media/image31.emf"/><Relationship Id="rId10" Type="http://schemas.openxmlformats.org/officeDocument/2006/relationships/image" Target="../media/image1.emf"/><Relationship Id="rId4" Type="http://schemas.openxmlformats.org/officeDocument/2006/relationships/image" Target="../media/image30.emf"/><Relationship Id="rId9" Type="http://schemas.openxmlformats.org/officeDocument/2006/relationships/image" Target="../media/image34.emf"/></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6.emf"/><Relationship Id="rId7" Type="http://schemas.openxmlformats.org/officeDocument/2006/relationships/image" Target="../media/image1.emf"/><Relationship Id="rId2" Type="http://schemas.openxmlformats.org/officeDocument/2006/relationships/image" Target="../media/image35.jpeg"/><Relationship Id="rId1" Type="http://schemas.openxmlformats.org/officeDocument/2006/relationships/slideMaster" Target="../slideMasters/slideMaster1.xml"/><Relationship Id="rId6" Type="http://schemas.openxmlformats.org/officeDocument/2006/relationships/image" Target="../media/image39.emf"/><Relationship Id="rId5" Type="http://schemas.openxmlformats.org/officeDocument/2006/relationships/image" Target="../media/image38.emf"/><Relationship Id="rId4" Type="http://schemas.openxmlformats.org/officeDocument/2006/relationships/image" Target="../media/image37.emf"/></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23.jpg"/><Relationship Id="rId1" Type="http://schemas.openxmlformats.org/officeDocument/2006/relationships/slideMaster" Target="../slideMasters/slideMaster1.xml"/><Relationship Id="rId6" Type="http://schemas.openxmlformats.org/officeDocument/2006/relationships/image" Target="../media/image1.emf"/><Relationship Id="rId5" Type="http://schemas.openxmlformats.org/officeDocument/2006/relationships/image" Target="../media/image41.jpeg"/><Relationship Id="rId4" Type="http://schemas.openxmlformats.org/officeDocument/2006/relationships/image" Target="../media/image38.emf"/></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2.emf"/><Relationship Id="rId1" Type="http://schemas.openxmlformats.org/officeDocument/2006/relationships/slideMaster" Target="../slideMasters/slideMaster1.xml"/><Relationship Id="rId5" Type="http://schemas.openxmlformats.org/officeDocument/2006/relationships/image" Target="../media/image45.emf"/><Relationship Id="rId4" Type="http://schemas.openxmlformats.org/officeDocument/2006/relationships/image" Target="../media/image44.jpe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6.jpeg"/><Relationship Id="rId1" Type="http://schemas.openxmlformats.org/officeDocument/2006/relationships/slideMaster" Target="../slideMasters/slideMaster1.xml"/><Relationship Id="rId6" Type="http://schemas.openxmlformats.org/officeDocument/2006/relationships/image" Target="../media/image1.emf"/><Relationship Id="rId5" Type="http://schemas.openxmlformats.org/officeDocument/2006/relationships/image" Target="../media/image49.emf"/><Relationship Id="rId4" Type="http://schemas.openxmlformats.org/officeDocument/2006/relationships/image" Target="../media/image48.emf"/></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50.emf"/><Relationship Id="rId1" Type="http://schemas.openxmlformats.org/officeDocument/2006/relationships/slideMaster" Target="../slideMasters/slideMaster1.xml"/><Relationship Id="rId4" Type="http://schemas.openxmlformats.org/officeDocument/2006/relationships/image" Target="../media/image51.emf"/></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image" Target="../media/image6.emf"/><Relationship Id="rId7" Type="http://schemas.openxmlformats.org/officeDocument/2006/relationships/image" Target="../media/image11.emf"/><Relationship Id="rId2" Type="http://schemas.openxmlformats.org/officeDocument/2006/relationships/image" Target="../media/image5.emf"/><Relationship Id="rId1" Type="http://schemas.openxmlformats.org/officeDocument/2006/relationships/slideMaster" Target="../slideMasters/slideMaster1.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7.emf"/></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emf"/><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image" Target="../media/image7.emf"/><Relationship Id="rId7" Type="http://schemas.openxmlformats.org/officeDocument/2006/relationships/image" Target="../media/image61.png"/><Relationship Id="rId2" Type="http://schemas.openxmlformats.org/officeDocument/2006/relationships/image" Target="../media/image6.emf"/><Relationship Id="rId1" Type="http://schemas.openxmlformats.org/officeDocument/2006/relationships/slideMaster" Target="../slideMasters/slideMaster2.xml"/><Relationship Id="rId6" Type="http://schemas.openxmlformats.org/officeDocument/2006/relationships/image" Target="../media/image60.png"/><Relationship Id="rId5" Type="http://schemas.openxmlformats.org/officeDocument/2006/relationships/image" Target="../media/image11.emf"/><Relationship Id="rId4" Type="http://schemas.openxmlformats.org/officeDocument/2006/relationships/image" Target="../media/image8.emf"/></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62.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slideMaster" Target="../slideMasters/slideMaster2.xml"/><Relationship Id="rId5" Type="http://schemas.openxmlformats.org/officeDocument/2006/relationships/image" Target="../media/image1.emf"/><Relationship Id="rId4" Type="http://schemas.openxmlformats.org/officeDocument/2006/relationships/image" Target="../media/image63.jpe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slideMaster" Target="../slideMasters/slideMaster2.xml"/><Relationship Id="rId5" Type="http://schemas.openxmlformats.org/officeDocument/2006/relationships/image" Target="../media/image1.emf"/><Relationship Id="rId4" Type="http://schemas.openxmlformats.org/officeDocument/2006/relationships/image" Target="../media/image64.jpe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65.jpeg"/><Relationship Id="rId1" Type="http://schemas.openxmlformats.org/officeDocument/2006/relationships/slideMaster" Target="../slideMasters/slideMaster2.xml"/><Relationship Id="rId6" Type="http://schemas.openxmlformats.org/officeDocument/2006/relationships/image" Target="../media/image1.emf"/><Relationship Id="rId5" Type="http://schemas.openxmlformats.org/officeDocument/2006/relationships/image" Target="../media/image22.emf"/><Relationship Id="rId4" Type="http://schemas.openxmlformats.org/officeDocument/2006/relationships/image" Target="../media/image21.emf"/></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g"/><Relationship Id="rId1" Type="http://schemas.openxmlformats.org/officeDocument/2006/relationships/slideMaster" Target="../slideMasters/slideMaster2.xml"/><Relationship Id="rId4" Type="http://schemas.openxmlformats.org/officeDocument/2006/relationships/image" Target="../media/image1.emf"/></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Master" Target="../slideMasters/slideMaster2.xml"/><Relationship Id="rId4" Type="http://schemas.openxmlformats.org/officeDocument/2006/relationships/image" Target="../media/image1.emf"/></Relationships>
</file>

<file path=ppt/slideLayouts/_rels/slideLayout35.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image" Target="../media/image29.emf"/><Relationship Id="rId7" Type="http://schemas.openxmlformats.org/officeDocument/2006/relationships/image" Target="../media/image11.emf"/><Relationship Id="rId2" Type="http://schemas.openxmlformats.org/officeDocument/2006/relationships/image" Target="../media/image28.emf"/><Relationship Id="rId1" Type="http://schemas.openxmlformats.org/officeDocument/2006/relationships/slideMaster" Target="../slideMasters/slideMaster2.xml"/><Relationship Id="rId6" Type="http://schemas.openxmlformats.org/officeDocument/2006/relationships/image" Target="../media/image66.emf"/><Relationship Id="rId11" Type="http://schemas.openxmlformats.org/officeDocument/2006/relationships/image" Target="../media/image1.emf"/><Relationship Id="rId5" Type="http://schemas.openxmlformats.org/officeDocument/2006/relationships/image" Target="../media/image31.emf"/><Relationship Id="rId10" Type="http://schemas.openxmlformats.org/officeDocument/2006/relationships/image" Target="../media/image34.emf"/><Relationship Id="rId4" Type="http://schemas.openxmlformats.org/officeDocument/2006/relationships/image" Target="../media/image30.emf"/><Relationship Id="rId9" Type="http://schemas.openxmlformats.org/officeDocument/2006/relationships/image" Target="../media/image33.emf"/></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6.emf"/><Relationship Id="rId7" Type="http://schemas.openxmlformats.org/officeDocument/2006/relationships/image" Target="../media/image1.emf"/><Relationship Id="rId2" Type="http://schemas.openxmlformats.org/officeDocument/2006/relationships/image" Target="../media/image35.jpeg"/><Relationship Id="rId1" Type="http://schemas.openxmlformats.org/officeDocument/2006/relationships/slideMaster" Target="../slideMasters/slideMaster2.xml"/><Relationship Id="rId6" Type="http://schemas.openxmlformats.org/officeDocument/2006/relationships/image" Target="../media/image39.emf"/><Relationship Id="rId5" Type="http://schemas.openxmlformats.org/officeDocument/2006/relationships/image" Target="../media/image38.emf"/><Relationship Id="rId4" Type="http://schemas.openxmlformats.org/officeDocument/2006/relationships/image" Target="../media/image37.emf"/></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23.jpg"/><Relationship Id="rId1" Type="http://schemas.openxmlformats.org/officeDocument/2006/relationships/slideMaster" Target="../slideMasters/slideMaster2.xml"/><Relationship Id="rId6" Type="http://schemas.openxmlformats.org/officeDocument/2006/relationships/image" Target="../media/image1.emf"/><Relationship Id="rId5" Type="http://schemas.openxmlformats.org/officeDocument/2006/relationships/image" Target="../media/image41.jpeg"/><Relationship Id="rId4" Type="http://schemas.openxmlformats.org/officeDocument/2006/relationships/image" Target="../media/image38.emf"/></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2.emf"/><Relationship Id="rId1" Type="http://schemas.openxmlformats.org/officeDocument/2006/relationships/slideMaster" Target="../slideMasters/slideMaster2.xml"/><Relationship Id="rId5" Type="http://schemas.openxmlformats.org/officeDocument/2006/relationships/image" Target="../media/image1.emf"/><Relationship Id="rId4" Type="http://schemas.openxmlformats.org/officeDocument/2006/relationships/image" Target="../media/image67.jpe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68.jpeg"/><Relationship Id="rId1" Type="http://schemas.openxmlformats.org/officeDocument/2006/relationships/slideMaster" Target="../slideMasters/slideMaster2.xml"/><Relationship Id="rId6" Type="http://schemas.openxmlformats.org/officeDocument/2006/relationships/image" Target="../media/image1.emf"/><Relationship Id="rId5" Type="http://schemas.openxmlformats.org/officeDocument/2006/relationships/image" Target="../media/image49.emf"/><Relationship Id="rId4" Type="http://schemas.openxmlformats.org/officeDocument/2006/relationships/image" Target="../media/image48.emf"/></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50.emf"/><Relationship Id="rId1" Type="http://schemas.openxmlformats.org/officeDocument/2006/relationships/slideMaster" Target="../slideMasters/slideMaster2.xml"/><Relationship Id="rId4" Type="http://schemas.openxmlformats.org/officeDocument/2006/relationships/image" Target="../media/image51.emf"/></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2.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7.emf"/><Relationship Id="rId7" Type="http://schemas.openxmlformats.org/officeDocument/2006/relationships/image" Target="../media/image1.emf"/><Relationship Id="rId2" Type="http://schemas.openxmlformats.org/officeDocument/2006/relationships/image" Target="../media/image6.emf"/><Relationship Id="rId1" Type="http://schemas.openxmlformats.org/officeDocument/2006/relationships/slideMaster" Target="../slideMasters/slideMaster2.xml"/><Relationship Id="rId6" Type="http://schemas.openxmlformats.org/officeDocument/2006/relationships/image" Target="../media/image70.jpeg"/><Relationship Id="rId5" Type="http://schemas.openxmlformats.org/officeDocument/2006/relationships/image" Target="../media/image11.emf"/><Relationship Id="rId4" Type="http://schemas.openxmlformats.org/officeDocument/2006/relationships/image" Target="../media/image69.jpe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55.emf"/><Relationship Id="rId1" Type="http://schemas.openxmlformats.org/officeDocument/2006/relationships/slideMaster" Target="../slideMasters/slideMaster2.xml"/><Relationship Id="rId4" Type="http://schemas.openxmlformats.org/officeDocument/2006/relationships/image" Target="../media/image3.emf"/></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11.emf"/><Relationship Id="rId3" Type="http://schemas.openxmlformats.org/officeDocument/2006/relationships/image" Target="../media/image6.emf"/><Relationship Id="rId7" Type="http://schemas.openxmlformats.org/officeDocument/2006/relationships/image" Target="../media/image10.jpeg"/><Relationship Id="rId2" Type="http://schemas.openxmlformats.org/officeDocument/2006/relationships/image" Target="../media/image5.emf"/><Relationship Id="rId1" Type="http://schemas.openxmlformats.org/officeDocument/2006/relationships/slideMaster" Target="../slideMasters/slideMaster1.xml"/><Relationship Id="rId6" Type="http://schemas.openxmlformats.org/officeDocument/2006/relationships/image" Target="../media/image9.jpeg"/><Relationship Id="rId5" Type="http://schemas.openxmlformats.org/officeDocument/2006/relationships/image" Target="../media/image8.emf"/><Relationship Id="rId4" Type="http://schemas.openxmlformats.org/officeDocument/2006/relationships/image" Target="../media/image7.emf"/><Relationship Id="rId9" Type="http://schemas.openxmlformats.org/officeDocument/2006/relationships/image" Target="../media/image1.emf"/></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slideMaster" Target="../slideMasters/slideMaster1.xml"/><Relationship Id="rId5" Type="http://schemas.openxmlformats.org/officeDocument/2006/relationships/image" Target="../media/image1.emf"/><Relationship Id="rId4" Type="http://schemas.openxmlformats.org/officeDocument/2006/relationships/image" Target="../media/image15.jpe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jpeg"/><Relationship Id="rId1" Type="http://schemas.openxmlformats.org/officeDocument/2006/relationships/slideMaster" Target="../slideMasters/slideMaster1.xml"/><Relationship Id="rId5" Type="http://schemas.openxmlformats.org/officeDocument/2006/relationships/image" Target="../media/image1.emf"/><Relationship Id="rId4" Type="http://schemas.openxmlformats.org/officeDocument/2006/relationships/image" Target="../media/image18.emf"/></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jpeg"/><Relationship Id="rId1" Type="http://schemas.openxmlformats.org/officeDocument/2006/relationships/slideMaster" Target="../slideMasters/slideMaster1.xml"/><Relationship Id="rId6" Type="http://schemas.openxmlformats.org/officeDocument/2006/relationships/image" Target="../media/image1.emf"/><Relationship Id="rId5" Type="http://schemas.openxmlformats.org/officeDocument/2006/relationships/image" Target="../media/image22.emf"/><Relationship Id="rId4" Type="http://schemas.openxmlformats.org/officeDocument/2006/relationships/image" Target="../media/image21.emf"/></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5940E51-0DEE-BA47-A7E7-039D5583415B}"/>
              </a:ext>
            </a:extLst>
          </p:cNvPr>
          <p:cNvPicPr>
            <a:picLocks noChangeAspect="1"/>
          </p:cNvPicPr>
          <p:nvPr userDrawn="1"/>
        </p:nvPicPr>
        <p:blipFill>
          <a:blip r:embed="rId2"/>
          <a:stretch>
            <a:fillRect/>
          </a:stretch>
        </p:blipFill>
        <p:spPr>
          <a:xfrm>
            <a:off x="2597764" y="2672081"/>
            <a:ext cx="6996471" cy="1329908"/>
          </a:xfrm>
          <a:prstGeom prst="rect">
            <a:avLst/>
          </a:prstGeom>
        </p:spPr>
      </p:pic>
    </p:spTree>
    <p:extLst>
      <p:ext uri="{BB962C8B-B14F-4D97-AF65-F5344CB8AC3E}">
        <p14:creationId xmlns:p14="http://schemas.microsoft.com/office/powerpoint/2010/main" val="10518129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0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3353B-154E-6444-8247-9F7F64C71A27}"/>
              </a:ext>
            </a:extLst>
          </p:cNvPr>
          <p:cNvSpPr>
            <a:spLocks noGrp="1"/>
          </p:cNvSpPr>
          <p:nvPr>
            <p:ph type="title" hasCustomPrompt="1"/>
          </p:nvPr>
        </p:nvSpPr>
        <p:spPr>
          <a:xfrm>
            <a:off x="5583394" y="1191035"/>
            <a:ext cx="7923306" cy="1325563"/>
          </a:xfrm>
        </p:spPr>
        <p:txBody>
          <a:bodyPr/>
          <a:lstStyle>
            <a:lvl1pPr>
              <a:defRPr/>
            </a:lvl1pPr>
          </a:lstStyle>
          <a:p>
            <a:r>
              <a:rPr lang="en-US" dirty="0"/>
              <a:t>Where we’re going</a:t>
            </a:r>
          </a:p>
        </p:txBody>
      </p:sp>
      <p:sp>
        <p:nvSpPr>
          <p:cNvPr id="17" name="Text Placeholder 2">
            <a:extLst>
              <a:ext uri="{FF2B5EF4-FFF2-40B4-BE49-F238E27FC236}">
                <a16:creationId xmlns:a16="http://schemas.microsoft.com/office/drawing/2014/main" id="{5B336B9F-38F0-EB46-AA1F-A1AE2AAD4A06}"/>
              </a:ext>
            </a:extLst>
          </p:cNvPr>
          <p:cNvSpPr>
            <a:spLocks noGrp="1"/>
          </p:cNvSpPr>
          <p:nvPr>
            <p:ph idx="11" hasCustomPrompt="1"/>
          </p:nvPr>
        </p:nvSpPr>
        <p:spPr>
          <a:xfrm>
            <a:off x="5583394" y="2978391"/>
            <a:ext cx="5235402" cy="988875"/>
          </a:xfrm>
          <a:prstGeom prst="rect">
            <a:avLst/>
          </a:prstGeom>
        </p:spPr>
        <p:txBody>
          <a:bodyPr vert="horz" lIns="91440" tIns="45720" rIns="91440" bIns="45720" rtlCol="0">
            <a:normAutofit/>
          </a:bodyPr>
          <a:lstStyle>
            <a:lvl1pPr marL="285750" indent="-285750">
              <a:lnSpc>
                <a:spcPct val="140000"/>
              </a:lnSpc>
              <a:buFont typeface="Arial" panose="020B0604020202020204" pitchFamily="34" charset="0"/>
              <a:buChar char="•"/>
              <a:defRPr/>
            </a:lvl1pPr>
            <a:lvl2pPr marL="244475" indent="0">
              <a:buNone/>
              <a:defRPr/>
            </a:lvl2pPr>
          </a:lstStyle>
          <a:p>
            <a:pPr lvl="0"/>
            <a:r>
              <a:rPr lang="en-US" dirty="0"/>
              <a:t>Date of Trip DD-DD Month</a:t>
            </a:r>
          </a:p>
          <a:p>
            <a:pPr lvl="0"/>
            <a:r>
              <a:rPr lang="en-US" dirty="0"/>
              <a:t>Length of trip in days</a:t>
            </a:r>
          </a:p>
          <a:p>
            <a:pPr lvl="1"/>
            <a:r>
              <a:rPr lang="en-US" dirty="0"/>
              <a:t>Type a brief overview of the location you want to visit and how it is relevant to the lessons/curriculum your students will be learning about.</a:t>
            </a:r>
          </a:p>
        </p:txBody>
      </p:sp>
      <p:sp>
        <p:nvSpPr>
          <p:cNvPr id="15" name="TextBox 14">
            <a:extLst>
              <a:ext uri="{FF2B5EF4-FFF2-40B4-BE49-F238E27FC236}">
                <a16:creationId xmlns:a16="http://schemas.microsoft.com/office/drawing/2014/main" id="{4748F535-ADA1-AA48-B819-56CCD5300B84}"/>
              </a:ext>
            </a:extLst>
          </p:cNvPr>
          <p:cNvSpPr txBox="1"/>
          <p:nvPr userDrawn="1"/>
        </p:nvSpPr>
        <p:spPr>
          <a:xfrm>
            <a:off x="5583394" y="2147266"/>
            <a:ext cx="6463553" cy="369332"/>
          </a:xfrm>
          <a:prstGeom prst="rect">
            <a:avLst/>
          </a:prstGeom>
          <a:noFill/>
        </p:spPr>
        <p:txBody>
          <a:bodyPr wrap="square" rtlCol="0">
            <a:spAutoFit/>
          </a:bodyPr>
          <a:lstStyle/>
          <a:p>
            <a:r>
              <a:rPr lang="en-US" sz="1800" b="0" i="1" u="none" strike="noStrike" kern="1200" dirty="0">
                <a:solidFill>
                  <a:srgbClr val="364B8C"/>
                </a:solidFill>
                <a:effectLst/>
                <a:latin typeface="Arial" panose="020B0604020202020204" pitchFamily="34" charset="0"/>
                <a:ea typeface="+mn-ea"/>
                <a:cs typeface="Arial" panose="020B0604020202020204" pitchFamily="34" charset="0"/>
              </a:rPr>
              <a:t>And why…</a:t>
            </a:r>
            <a:endParaRPr lang="en-US" dirty="0">
              <a:solidFill>
                <a:srgbClr val="364B8C"/>
              </a:solidFill>
              <a:latin typeface="Arial" panose="020B0604020202020204" pitchFamily="34" charset="0"/>
              <a:cs typeface="Arial" panose="020B0604020202020204" pitchFamily="34" charset="0"/>
            </a:endParaRPr>
          </a:p>
        </p:txBody>
      </p:sp>
      <p:sp>
        <p:nvSpPr>
          <p:cNvPr id="6" name="Picture Placeholder 5">
            <a:extLst>
              <a:ext uri="{FF2B5EF4-FFF2-40B4-BE49-F238E27FC236}">
                <a16:creationId xmlns:a16="http://schemas.microsoft.com/office/drawing/2014/main" id="{488B7DB0-99D1-C647-988F-92E689B2875F}"/>
              </a:ext>
            </a:extLst>
          </p:cNvPr>
          <p:cNvSpPr>
            <a:spLocks noGrp="1"/>
          </p:cNvSpPr>
          <p:nvPr>
            <p:ph type="pic" sz="quarter" idx="14"/>
          </p:nvPr>
        </p:nvSpPr>
        <p:spPr>
          <a:xfrm>
            <a:off x="695128" y="2358090"/>
            <a:ext cx="3428513" cy="3428513"/>
          </a:xfrm>
          <a:blipFill>
            <a:blip r:embed="rId3" cstate="email">
              <a:extLst>
                <a:ext uri="{28A0092B-C50C-407E-A947-70E740481C1C}">
                  <a14:useLocalDpi xmlns:a14="http://schemas.microsoft.com/office/drawing/2010/main"/>
                </a:ext>
              </a:extLst>
            </a:blip>
            <a:stretch>
              <a:fillRect/>
            </a:stretch>
          </a:blipFill>
        </p:spPr>
        <p:txBody>
          <a:bodyPr/>
          <a:lstStyle/>
          <a:p>
            <a:endParaRPr lang="en-US"/>
          </a:p>
        </p:txBody>
      </p:sp>
      <p:pic>
        <p:nvPicPr>
          <p:cNvPr id="7" name="Picture 6">
            <a:extLst>
              <a:ext uri="{FF2B5EF4-FFF2-40B4-BE49-F238E27FC236}">
                <a16:creationId xmlns:a16="http://schemas.microsoft.com/office/drawing/2014/main" id="{CF785CE3-66E8-324B-99DE-EEA898D41F6D}"/>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008090" y="220345"/>
            <a:ext cx="2033415" cy="386517"/>
          </a:xfrm>
          <a:prstGeom prst="rect">
            <a:avLst/>
          </a:prstGeom>
        </p:spPr>
      </p:pic>
    </p:spTree>
    <p:extLst>
      <p:ext uri="{BB962C8B-B14F-4D97-AF65-F5344CB8AC3E}">
        <p14:creationId xmlns:p14="http://schemas.microsoft.com/office/powerpoint/2010/main" val="2718078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17">
                                            <p:txEl>
                                              <p:pRg st="0" end="0"/>
                                            </p:txEl>
                                          </p:spTgt>
                                        </p:tgtEl>
                                        <p:attrNameLst>
                                          <p:attrName>style.visibility</p:attrName>
                                        </p:attrNameLst>
                                      </p:cBhvr>
                                      <p:to>
                                        <p:strVal val="visible"/>
                                      </p:to>
                                    </p:set>
                                  </p:childTnLst>
                                </p:cTn>
                              </p:par>
                              <p:par>
                                <p:cTn id="7" presetID="1" presetClass="entr" presetSubtype="0" fill="hold" grpId="0" nodeType="withEffect">
                                  <p:stCondLst>
                                    <p:cond delay="500"/>
                                  </p:stCondLst>
                                  <p:childTnLst>
                                    <p:set>
                                      <p:cBhvr>
                                        <p:cTn id="8" dur="1" fill="hold">
                                          <p:stCondLst>
                                            <p:cond delay="0"/>
                                          </p:stCondLst>
                                        </p:cTn>
                                        <p:tgtEl>
                                          <p:spTgt spid="17">
                                            <p:txEl>
                                              <p:pRg st="1" end="1"/>
                                            </p:txEl>
                                          </p:spTgt>
                                        </p:tgtEl>
                                        <p:attrNameLst>
                                          <p:attrName>style.visibility</p:attrName>
                                        </p:attrNameLst>
                                      </p:cBhvr>
                                      <p:to>
                                        <p:strVal val="visible"/>
                                      </p:to>
                                    </p:set>
                                  </p:childTnLst>
                                </p:cTn>
                              </p:par>
                              <p:par>
                                <p:cTn id="9" presetID="1" presetClass="entr" presetSubtype="0" fill="hold" grpId="0" nodeType="withEffect">
                                  <p:stCondLst>
                                    <p:cond delay="500"/>
                                  </p:stCondLst>
                                  <p:childTnLst>
                                    <p:set>
                                      <p:cBhvr>
                                        <p:cTn id="10" dur="1" fill="hold">
                                          <p:stCondLst>
                                            <p:cond delay="0"/>
                                          </p:stCondLst>
                                        </p:cTn>
                                        <p:tgtEl>
                                          <p:spTgt spid="1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uiExpand="1" build="p">
        <p:tmplLst>
          <p:tmpl lvl="1">
            <p:tnLst>
              <p:par>
                <p:cTn presetID="1" presetClass="entr" presetSubtype="0" fill="hold" nodeType="withEffect">
                  <p:stCondLst>
                    <p:cond delay="500"/>
                  </p:stCondLst>
                  <p:childTnLst>
                    <p:set>
                      <p:cBhvr>
                        <p:cTn dur="1" fill="hold">
                          <p:stCondLst>
                            <p:cond delay="0"/>
                          </p:stCondLst>
                        </p:cTn>
                        <p:tgtEl>
                          <p:spTgt spid="17"/>
                        </p:tgtEl>
                        <p:attrNameLst>
                          <p:attrName>style.visibility</p:attrName>
                        </p:attrNameLst>
                      </p:cBhvr>
                      <p:to>
                        <p:strVal val="visible"/>
                      </p:to>
                    </p:set>
                  </p:childTnLst>
                </p:cTn>
              </p:par>
            </p:tnLst>
          </p:tmpl>
          <p:tmpl lvl="2">
            <p:tnLst>
              <p:par>
                <p:cTn presetID="1" presetClass="entr" presetSubtype="0" fill="hold" nodeType="withEffect">
                  <p:stCondLst>
                    <p:cond delay="500"/>
                  </p:stCondLst>
                  <p:childTnLst>
                    <p:set>
                      <p:cBhvr>
                        <p:cTn dur="1" fill="hold">
                          <p:stCondLst>
                            <p:cond delay="0"/>
                          </p:stCondLst>
                        </p:cTn>
                        <p:tgtEl>
                          <p:spTgt spid="17"/>
                        </p:tgtEl>
                        <p:attrNameLst>
                          <p:attrName>style.visibility</p:attrName>
                        </p:attrNameLst>
                      </p:cBhvr>
                      <p:to>
                        <p:strVal val="visible"/>
                      </p:to>
                    </p:set>
                  </p:childTnLst>
                </p:cTn>
              </p:par>
            </p:tnLst>
          </p:tmpl>
        </p:tmplLst>
      </p:bldP>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3353B-154E-6444-8247-9F7F64C71A27}"/>
              </a:ext>
            </a:extLst>
          </p:cNvPr>
          <p:cNvSpPr>
            <a:spLocks noGrp="1"/>
          </p:cNvSpPr>
          <p:nvPr>
            <p:ph type="title" hasCustomPrompt="1"/>
          </p:nvPr>
        </p:nvSpPr>
        <p:spPr>
          <a:xfrm>
            <a:off x="279400" y="365125"/>
            <a:ext cx="5816600" cy="1325563"/>
          </a:xfrm>
        </p:spPr>
        <p:txBody>
          <a:bodyPr/>
          <a:lstStyle>
            <a:lvl1pPr>
              <a:defRPr/>
            </a:lvl1pPr>
          </a:lstStyle>
          <a:p>
            <a:r>
              <a:rPr lang="en-US" dirty="0"/>
              <a:t>Video slide title</a:t>
            </a:r>
          </a:p>
        </p:txBody>
      </p:sp>
    </p:spTree>
    <p:extLst>
      <p:ext uri="{BB962C8B-B14F-4D97-AF65-F5344CB8AC3E}">
        <p14:creationId xmlns:p14="http://schemas.microsoft.com/office/powerpoint/2010/main" val="38103984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D1782406-16CB-4846-99C0-E549A5081052}"/>
              </a:ext>
            </a:extLst>
          </p:cNvPr>
          <p:cNvSpPr>
            <a:spLocks noGrp="1"/>
          </p:cNvSpPr>
          <p:nvPr>
            <p:ph type="pic" sz="quarter" idx="10"/>
          </p:nvPr>
        </p:nvSpPr>
        <p:spPr>
          <a:xfrm>
            <a:off x="6096000" y="0"/>
            <a:ext cx="6096000" cy="3429000"/>
          </a:xfrm>
          <a:blipFill>
            <a:blip r:embed="rId2" cstate="email">
              <a:extLst>
                <a:ext uri="{28A0092B-C50C-407E-A947-70E740481C1C}">
                  <a14:useLocalDpi xmlns:a14="http://schemas.microsoft.com/office/drawing/2010/main"/>
                </a:ext>
              </a:extLst>
            </a:blip>
            <a:stretch>
              <a:fillRect/>
            </a:stretch>
          </a:blipFill>
        </p:spPr>
        <p:txBody>
          <a:bodyPr/>
          <a:lstStyle/>
          <a:p>
            <a:endParaRPr lang="en-US" dirty="0"/>
          </a:p>
        </p:txBody>
      </p:sp>
      <p:sp>
        <p:nvSpPr>
          <p:cNvPr id="10" name="Picture Placeholder 9">
            <a:extLst>
              <a:ext uri="{FF2B5EF4-FFF2-40B4-BE49-F238E27FC236}">
                <a16:creationId xmlns:a16="http://schemas.microsoft.com/office/drawing/2014/main" id="{5615F743-939A-9C48-9C25-9A0977F57886}"/>
              </a:ext>
            </a:extLst>
          </p:cNvPr>
          <p:cNvSpPr>
            <a:spLocks noGrp="1"/>
          </p:cNvSpPr>
          <p:nvPr>
            <p:ph type="pic" sz="quarter" idx="11"/>
          </p:nvPr>
        </p:nvSpPr>
        <p:spPr>
          <a:xfrm>
            <a:off x="6096000" y="3429000"/>
            <a:ext cx="6096000" cy="3429000"/>
          </a:xfrm>
          <a:blipFill>
            <a:blip r:embed="rId3" cstate="email">
              <a:extLst>
                <a:ext uri="{28A0092B-C50C-407E-A947-70E740481C1C}">
                  <a14:useLocalDpi xmlns:a14="http://schemas.microsoft.com/office/drawing/2010/main"/>
                </a:ext>
              </a:extLst>
            </a:blip>
            <a:stretch>
              <a:fillRect/>
            </a:stretch>
          </a:blipFill>
        </p:spPr>
        <p:txBody>
          <a:bodyPr/>
          <a:lstStyle/>
          <a:p>
            <a:endParaRPr lang="en-US"/>
          </a:p>
        </p:txBody>
      </p:sp>
      <p:sp>
        <p:nvSpPr>
          <p:cNvPr id="12" name="Text Placeholder 2">
            <a:extLst>
              <a:ext uri="{FF2B5EF4-FFF2-40B4-BE49-F238E27FC236}">
                <a16:creationId xmlns:a16="http://schemas.microsoft.com/office/drawing/2014/main" id="{25A3EA15-8496-D14D-A439-EFEA7BD141B0}"/>
              </a:ext>
            </a:extLst>
          </p:cNvPr>
          <p:cNvSpPr>
            <a:spLocks noGrp="1"/>
          </p:cNvSpPr>
          <p:nvPr>
            <p:ph idx="1" hasCustomPrompt="1"/>
          </p:nvPr>
        </p:nvSpPr>
        <p:spPr>
          <a:xfrm>
            <a:off x="568187" y="1562154"/>
            <a:ext cx="539866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
        <p:nvSpPr>
          <p:cNvPr id="6" name="Title 1">
            <a:extLst>
              <a:ext uri="{FF2B5EF4-FFF2-40B4-BE49-F238E27FC236}">
                <a16:creationId xmlns:a16="http://schemas.microsoft.com/office/drawing/2014/main" id="{DD371D13-202A-3544-8049-9AAF4CB9E4B3}"/>
              </a:ext>
            </a:extLst>
          </p:cNvPr>
          <p:cNvSpPr>
            <a:spLocks noGrp="1"/>
          </p:cNvSpPr>
          <p:nvPr>
            <p:ph type="title" hasCustomPrompt="1"/>
          </p:nvPr>
        </p:nvSpPr>
        <p:spPr>
          <a:xfrm>
            <a:off x="279400" y="365125"/>
            <a:ext cx="5816600" cy="1325563"/>
          </a:xfrm>
        </p:spPr>
        <p:txBody>
          <a:bodyPr/>
          <a:lstStyle>
            <a:lvl1pPr>
              <a:defRPr/>
            </a:lvl1pPr>
          </a:lstStyle>
          <a:p>
            <a:r>
              <a:rPr lang="en-US" dirty="0"/>
              <a:t>Tour Itinerary</a:t>
            </a:r>
          </a:p>
        </p:txBody>
      </p:sp>
      <p:pic>
        <p:nvPicPr>
          <p:cNvPr id="7" name="Picture 6">
            <a:extLst>
              <a:ext uri="{FF2B5EF4-FFF2-40B4-BE49-F238E27FC236}">
                <a16:creationId xmlns:a16="http://schemas.microsoft.com/office/drawing/2014/main" id="{A2C7F020-FE2F-0345-A03C-E1A018ABE69E}"/>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93530" y="6277391"/>
            <a:ext cx="2033415" cy="386517"/>
          </a:xfrm>
          <a:prstGeom prst="rect">
            <a:avLst/>
          </a:prstGeom>
        </p:spPr>
      </p:pic>
    </p:spTree>
    <p:extLst>
      <p:ext uri="{BB962C8B-B14F-4D97-AF65-F5344CB8AC3E}">
        <p14:creationId xmlns:p14="http://schemas.microsoft.com/office/powerpoint/2010/main" val="3595388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par>
                                <p:cTn id="7" presetID="1" presetClass="entr" presetSubtype="0" fill="hold" grpId="0" nodeType="withEffect">
                                  <p:stCondLst>
                                    <p:cond delay="500"/>
                                  </p:stCondLst>
                                  <p:childTnLst>
                                    <p:set>
                                      <p:cBhvr>
                                        <p:cTn id="8" dur="1" fill="hold">
                                          <p:stCondLst>
                                            <p:cond delay="0"/>
                                          </p:stCondLst>
                                        </p:cTn>
                                        <p:tgtEl>
                                          <p:spTgt spid="12">
                                            <p:txEl>
                                              <p:pRg st="1" end="1"/>
                                            </p:txEl>
                                          </p:spTgt>
                                        </p:tgtEl>
                                        <p:attrNameLst>
                                          <p:attrName>style.visibility</p:attrName>
                                        </p:attrNameLst>
                                      </p:cBhvr>
                                      <p:to>
                                        <p:strVal val="visible"/>
                                      </p:to>
                                    </p:set>
                                  </p:childTnLst>
                                </p:cTn>
                              </p:par>
                              <p:par>
                                <p:cTn id="9" presetID="1" presetClass="entr" presetSubtype="0" fill="hold" grpId="0" nodeType="withEffect">
                                  <p:stCondLst>
                                    <p:cond delay="500"/>
                                  </p:stCondLst>
                                  <p:childTnLst>
                                    <p:set>
                                      <p:cBhvr>
                                        <p:cTn id="10"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p">
        <p:tmplLst>
          <p:tmpl lvl="1">
            <p:tnLst>
              <p:par>
                <p:cTn presetID="1" presetClass="entr" presetSubtype="0" fill="hold" nodeType="afterEffect">
                  <p:stCondLst>
                    <p:cond delay="500"/>
                  </p:stCondLst>
                  <p:childTnLst>
                    <p:set>
                      <p:cBhvr>
                        <p:cTn dur="1" fill="hold">
                          <p:stCondLst>
                            <p:cond delay="0"/>
                          </p:stCondLst>
                        </p:cTn>
                        <p:tgtEl>
                          <p:spTgt spid="12"/>
                        </p:tgtEl>
                        <p:attrNameLst>
                          <p:attrName>style.visibility</p:attrName>
                        </p:attrNameLst>
                      </p:cBhvr>
                      <p:to>
                        <p:strVal val="visible"/>
                      </p:to>
                    </p:set>
                  </p:childTnLst>
                </p:cTn>
              </p:par>
            </p:tnLst>
          </p:tmpl>
          <p:tmpl lvl="2">
            <p:tnLst>
              <p:par>
                <p:cTn presetID="1" presetClass="entr" presetSubtype="0" fill="hold" nodeType="withEffect">
                  <p:stCondLst>
                    <p:cond delay="500"/>
                  </p:stCondLst>
                  <p:childTnLst>
                    <p:set>
                      <p:cBhvr>
                        <p:cTn dur="1" fill="hold">
                          <p:stCondLst>
                            <p:cond delay="0"/>
                          </p:stCondLst>
                        </p:cTn>
                        <p:tgtEl>
                          <p:spTgt spid="12"/>
                        </p:tgtEl>
                        <p:attrNameLst>
                          <p:attrName>style.visibility</p:attrName>
                        </p:attrNameLst>
                      </p:cBhvr>
                      <p:to>
                        <p:strVal val="visible"/>
                      </p:to>
                    </p:set>
                  </p:childTnLst>
                </p:cTn>
              </p:par>
            </p:tnLst>
          </p:tmpl>
          <p:tmpl lvl="3">
            <p:tnLst>
              <p:par>
                <p:cTn presetID="1" presetClass="entr" presetSubtype="0" fill="hold" nodeType="withEffect">
                  <p:stCondLst>
                    <p:cond delay="500"/>
                  </p:stCondLst>
                  <p:childTnLst>
                    <p:set>
                      <p:cBhvr>
                        <p:cTn dur="1" fill="hold">
                          <p:stCondLst>
                            <p:cond delay="0"/>
                          </p:stCondLst>
                        </p:cTn>
                        <p:tgtEl>
                          <p:spTgt spid="12"/>
                        </p:tgtEl>
                        <p:attrNameLst>
                          <p:attrName>style.visibility</p:attrName>
                        </p:attrNameLst>
                      </p:cBhvr>
                      <p:to>
                        <p:strVal val="visible"/>
                      </p:to>
                    </p:set>
                  </p:childTnLst>
                </p:cTn>
              </p:par>
            </p:tnLst>
          </p:tmpl>
        </p:tmplLst>
      </p:bldP>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3F8FCA20-2D2B-F445-9469-9782DF8B1977}"/>
              </a:ext>
            </a:extLst>
          </p:cNvPr>
          <p:cNvSpPr/>
          <p:nvPr userDrawn="1"/>
        </p:nvSpPr>
        <p:spPr>
          <a:xfrm>
            <a:off x="5931194" y="-182880"/>
            <a:ext cx="6405294" cy="7040880"/>
          </a:xfrm>
          <a:prstGeom prst="rect">
            <a:avLst/>
          </a:prstGeom>
          <a:solidFill>
            <a:srgbClr val="F79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Picture 38">
            <a:extLst>
              <a:ext uri="{FF2B5EF4-FFF2-40B4-BE49-F238E27FC236}">
                <a16:creationId xmlns:a16="http://schemas.microsoft.com/office/drawing/2014/main" id="{601B0A20-1B0F-194A-BFF3-E33A92E0A34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26630" y="5387497"/>
            <a:ext cx="550381" cy="550381"/>
          </a:xfrm>
          <a:prstGeom prst="rect">
            <a:avLst/>
          </a:prstGeom>
        </p:spPr>
      </p:pic>
      <p:pic>
        <p:nvPicPr>
          <p:cNvPr id="37" name="Picture 36">
            <a:extLst>
              <a:ext uri="{FF2B5EF4-FFF2-40B4-BE49-F238E27FC236}">
                <a16:creationId xmlns:a16="http://schemas.microsoft.com/office/drawing/2014/main" id="{A4E7C33D-7B7A-6546-AF4C-EA0099B1DCC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326631" y="3772141"/>
            <a:ext cx="550380" cy="550380"/>
          </a:xfrm>
          <a:prstGeom prst="rect">
            <a:avLst/>
          </a:prstGeom>
        </p:spPr>
      </p:pic>
      <p:pic>
        <p:nvPicPr>
          <p:cNvPr id="29" name="Picture 28">
            <a:extLst>
              <a:ext uri="{FF2B5EF4-FFF2-40B4-BE49-F238E27FC236}">
                <a16:creationId xmlns:a16="http://schemas.microsoft.com/office/drawing/2014/main" id="{9C20005E-A370-D74A-8B70-5B246EF7EBAC}"/>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579873" y="3787009"/>
            <a:ext cx="546449" cy="546449"/>
          </a:xfrm>
          <a:prstGeom prst="rect">
            <a:avLst/>
          </a:prstGeom>
        </p:spPr>
      </p:pic>
      <p:pic>
        <p:nvPicPr>
          <p:cNvPr id="27" name="Picture 26">
            <a:extLst>
              <a:ext uri="{FF2B5EF4-FFF2-40B4-BE49-F238E27FC236}">
                <a16:creationId xmlns:a16="http://schemas.microsoft.com/office/drawing/2014/main" id="{2FFBBCBF-04BC-084A-9E9B-152B822BD940}"/>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579873" y="2981679"/>
            <a:ext cx="550380" cy="550380"/>
          </a:xfrm>
          <a:prstGeom prst="rect">
            <a:avLst/>
          </a:prstGeom>
        </p:spPr>
      </p:pic>
      <p:sp>
        <p:nvSpPr>
          <p:cNvPr id="2" name="Title 1">
            <a:extLst>
              <a:ext uri="{FF2B5EF4-FFF2-40B4-BE49-F238E27FC236}">
                <a16:creationId xmlns:a16="http://schemas.microsoft.com/office/drawing/2014/main" id="{C313353B-154E-6444-8247-9F7F64C71A27}"/>
              </a:ext>
            </a:extLst>
          </p:cNvPr>
          <p:cNvSpPr>
            <a:spLocks noGrp="1"/>
          </p:cNvSpPr>
          <p:nvPr>
            <p:ph type="title" hasCustomPrompt="1"/>
          </p:nvPr>
        </p:nvSpPr>
        <p:spPr>
          <a:xfrm>
            <a:off x="279400" y="365125"/>
            <a:ext cx="7842624" cy="1325563"/>
          </a:xfrm>
        </p:spPr>
        <p:txBody>
          <a:bodyPr/>
          <a:lstStyle>
            <a:lvl1pPr>
              <a:defRPr/>
            </a:lvl1pPr>
          </a:lstStyle>
          <a:p>
            <a:r>
              <a:rPr lang="en-US" dirty="0"/>
              <a:t>What’s included</a:t>
            </a:r>
          </a:p>
        </p:txBody>
      </p:sp>
      <p:sp>
        <p:nvSpPr>
          <p:cNvPr id="4" name="TextBox 3">
            <a:extLst>
              <a:ext uri="{FF2B5EF4-FFF2-40B4-BE49-F238E27FC236}">
                <a16:creationId xmlns:a16="http://schemas.microsoft.com/office/drawing/2014/main" id="{9B9C7E20-D92E-7E47-B4CA-D54B117D423D}"/>
              </a:ext>
            </a:extLst>
          </p:cNvPr>
          <p:cNvSpPr txBox="1"/>
          <p:nvPr userDrawn="1"/>
        </p:nvSpPr>
        <p:spPr>
          <a:xfrm>
            <a:off x="279400" y="1380564"/>
            <a:ext cx="6463553" cy="369332"/>
          </a:xfrm>
          <a:prstGeom prst="rect">
            <a:avLst/>
          </a:prstGeom>
          <a:noFill/>
        </p:spPr>
        <p:txBody>
          <a:bodyPr wrap="square" rtlCol="0">
            <a:spAutoFit/>
          </a:bodyPr>
          <a:lstStyle/>
          <a:p>
            <a:r>
              <a:rPr lang="en-US" sz="1800" b="0" i="1" u="none" strike="noStrike" kern="1200" dirty="0">
                <a:solidFill>
                  <a:srgbClr val="364B8C"/>
                </a:solidFill>
                <a:effectLst/>
                <a:latin typeface="Arial" panose="020B0604020202020204" pitchFamily="34" charset="0"/>
                <a:ea typeface="+mn-ea"/>
                <a:cs typeface="Arial" panose="020B0604020202020204" pitchFamily="34" charset="0"/>
              </a:rPr>
              <a:t>Almost everything!</a:t>
            </a:r>
            <a:endParaRPr lang="en-US" dirty="0">
              <a:solidFill>
                <a:srgbClr val="364B8C"/>
              </a:solidFill>
              <a:latin typeface="Arial" panose="020B0604020202020204" pitchFamily="34" charset="0"/>
              <a:cs typeface="Arial" panose="020B0604020202020204" pitchFamily="34" charset="0"/>
            </a:endParaRPr>
          </a:p>
        </p:txBody>
      </p:sp>
      <p:sp>
        <p:nvSpPr>
          <p:cNvPr id="5" name="Text Placeholder 2">
            <a:extLst>
              <a:ext uri="{FF2B5EF4-FFF2-40B4-BE49-F238E27FC236}">
                <a16:creationId xmlns:a16="http://schemas.microsoft.com/office/drawing/2014/main" id="{F8604686-2B74-4449-9450-508DB450CE3D}"/>
              </a:ext>
            </a:extLst>
          </p:cNvPr>
          <p:cNvSpPr>
            <a:spLocks noGrp="1"/>
          </p:cNvSpPr>
          <p:nvPr>
            <p:ph idx="11"/>
          </p:nvPr>
        </p:nvSpPr>
        <p:spPr>
          <a:xfrm>
            <a:off x="1313524" y="2272786"/>
            <a:ext cx="4395304" cy="369333"/>
          </a:xfrm>
          <a:prstGeom prst="rect">
            <a:avLst/>
          </a:prstGeom>
        </p:spPr>
        <p:txBody>
          <a:bodyPr vert="horz" lIns="91440" tIns="45720" rIns="91440" bIns="45720" rtlCol="0">
            <a:normAutofit/>
          </a:bodyPr>
          <a:lstStyle>
            <a:lvl1pPr>
              <a:defRPr>
                <a:solidFill>
                  <a:schemeClr val="tx1">
                    <a:lumMod val="75000"/>
                    <a:lumOff val="25000"/>
                  </a:schemeClr>
                </a:solidFill>
              </a:defRPr>
            </a:lvl1pPr>
          </a:lstStyle>
          <a:p>
            <a:pPr lvl="0"/>
            <a:r>
              <a:rPr lang="en-US" dirty="0"/>
              <a:t>Click to edit Master text styles</a:t>
            </a:r>
          </a:p>
        </p:txBody>
      </p:sp>
      <p:sp>
        <p:nvSpPr>
          <p:cNvPr id="7" name="Text Placeholder 2">
            <a:extLst>
              <a:ext uri="{FF2B5EF4-FFF2-40B4-BE49-F238E27FC236}">
                <a16:creationId xmlns:a16="http://schemas.microsoft.com/office/drawing/2014/main" id="{E1447E04-D263-7441-84F2-F899F9663041}"/>
              </a:ext>
            </a:extLst>
          </p:cNvPr>
          <p:cNvSpPr>
            <a:spLocks noGrp="1"/>
          </p:cNvSpPr>
          <p:nvPr>
            <p:ph idx="12"/>
          </p:nvPr>
        </p:nvSpPr>
        <p:spPr>
          <a:xfrm>
            <a:off x="1313524" y="3073949"/>
            <a:ext cx="4395304" cy="369333"/>
          </a:xfrm>
          <a:prstGeom prst="rect">
            <a:avLst/>
          </a:prstGeom>
        </p:spPr>
        <p:txBody>
          <a:bodyPr vert="horz" lIns="91440" tIns="45720" rIns="91440" bIns="45720" rtlCol="0">
            <a:normAutofit/>
          </a:bodyPr>
          <a:lstStyle>
            <a:lvl1pPr>
              <a:defRPr>
                <a:solidFill>
                  <a:schemeClr val="tx1">
                    <a:lumMod val="75000"/>
                    <a:lumOff val="25000"/>
                  </a:schemeClr>
                </a:solidFill>
              </a:defRPr>
            </a:lvl1pPr>
          </a:lstStyle>
          <a:p>
            <a:pPr lvl="0"/>
            <a:r>
              <a:rPr lang="en-US" dirty="0"/>
              <a:t>Click to edit Master text styles</a:t>
            </a:r>
          </a:p>
        </p:txBody>
      </p:sp>
      <p:sp>
        <p:nvSpPr>
          <p:cNvPr id="8" name="Text Placeholder 2">
            <a:extLst>
              <a:ext uri="{FF2B5EF4-FFF2-40B4-BE49-F238E27FC236}">
                <a16:creationId xmlns:a16="http://schemas.microsoft.com/office/drawing/2014/main" id="{401940E7-9B4C-2749-911D-57AE9AB13790}"/>
              </a:ext>
            </a:extLst>
          </p:cNvPr>
          <p:cNvSpPr>
            <a:spLocks noGrp="1"/>
          </p:cNvSpPr>
          <p:nvPr>
            <p:ph idx="13"/>
          </p:nvPr>
        </p:nvSpPr>
        <p:spPr>
          <a:xfrm>
            <a:off x="1313524" y="3875112"/>
            <a:ext cx="4395304" cy="369333"/>
          </a:xfrm>
          <a:prstGeom prst="rect">
            <a:avLst/>
          </a:prstGeom>
        </p:spPr>
        <p:txBody>
          <a:bodyPr vert="horz" lIns="91440" tIns="45720" rIns="91440" bIns="45720" rtlCol="0">
            <a:normAutofit/>
          </a:bodyPr>
          <a:lstStyle>
            <a:lvl1pPr>
              <a:defRPr>
                <a:solidFill>
                  <a:schemeClr val="tx1">
                    <a:lumMod val="75000"/>
                    <a:lumOff val="25000"/>
                  </a:schemeClr>
                </a:solidFill>
              </a:defRPr>
            </a:lvl1pPr>
          </a:lstStyle>
          <a:p>
            <a:pPr lvl="0"/>
            <a:r>
              <a:rPr lang="en-US" dirty="0"/>
              <a:t>Click to edit Master text styles</a:t>
            </a:r>
          </a:p>
        </p:txBody>
      </p:sp>
      <p:sp>
        <p:nvSpPr>
          <p:cNvPr id="10" name="Text Placeholder 2">
            <a:extLst>
              <a:ext uri="{FF2B5EF4-FFF2-40B4-BE49-F238E27FC236}">
                <a16:creationId xmlns:a16="http://schemas.microsoft.com/office/drawing/2014/main" id="{C7D6E584-858D-994B-9946-101860CDE3CC}"/>
              </a:ext>
            </a:extLst>
          </p:cNvPr>
          <p:cNvSpPr>
            <a:spLocks noGrp="1"/>
          </p:cNvSpPr>
          <p:nvPr>
            <p:ph idx="14"/>
          </p:nvPr>
        </p:nvSpPr>
        <p:spPr>
          <a:xfrm>
            <a:off x="1313524" y="4676275"/>
            <a:ext cx="4395304" cy="369333"/>
          </a:xfrm>
          <a:prstGeom prst="rect">
            <a:avLst/>
          </a:prstGeom>
        </p:spPr>
        <p:txBody>
          <a:bodyPr vert="horz" lIns="91440" tIns="45720" rIns="91440" bIns="45720" rtlCol="0">
            <a:normAutofit/>
          </a:bodyPr>
          <a:lstStyle>
            <a:lvl1pPr>
              <a:defRPr>
                <a:solidFill>
                  <a:schemeClr val="tx1">
                    <a:lumMod val="75000"/>
                    <a:lumOff val="25000"/>
                  </a:schemeClr>
                </a:solidFill>
              </a:defRPr>
            </a:lvl1pPr>
          </a:lstStyle>
          <a:p>
            <a:pPr lvl="0"/>
            <a:r>
              <a:rPr lang="en-US" dirty="0"/>
              <a:t>Click to edit Master text styles</a:t>
            </a:r>
          </a:p>
        </p:txBody>
      </p:sp>
      <p:sp>
        <p:nvSpPr>
          <p:cNvPr id="11" name="Text Placeholder 2">
            <a:extLst>
              <a:ext uri="{FF2B5EF4-FFF2-40B4-BE49-F238E27FC236}">
                <a16:creationId xmlns:a16="http://schemas.microsoft.com/office/drawing/2014/main" id="{B7E291B4-7D6C-FE44-AD98-DE183B1D3B79}"/>
              </a:ext>
            </a:extLst>
          </p:cNvPr>
          <p:cNvSpPr>
            <a:spLocks noGrp="1"/>
          </p:cNvSpPr>
          <p:nvPr>
            <p:ph idx="15"/>
          </p:nvPr>
        </p:nvSpPr>
        <p:spPr>
          <a:xfrm>
            <a:off x="1313524" y="5477436"/>
            <a:ext cx="4395304" cy="369333"/>
          </a:xfrm>
          <a:prstGeom prst="rect">
            <a:avLst/>
          </a:prstGeom>
        </p:spPr>
        <p:txBody>
          <a:bodyPr vert="horz" lIns="91440" tIns="45720" rIns="91440" bIns="45720" rtlCol="0">
            <a:normAutofit/>
          </a:bodyPr>
          <a:lstStyle>
            <a:lvl1pPr>
              <a:defRPr>
                <a:solidFill>
                  <a:schemeClr val="tx1">
                    <a:lumMod val="75000"/>
                    <a:lumOff val="25000"/>
                  </a:schemeClr>
                </a:solidFill>
              </a:defRPr>
            </a:lvl1pPr>
          </a:lstStyle>
          <a:p>
            <a:pPr lvl="0"/>
            <a:r>
              <a:rPr lang="en-US" dirty="0"/>
              <a:t>Click to edit Master text styles</a:t>
            </a:r>
          </a:p>
        </p:txBody>
      </p:sp>
      <p:sp>
        <p:nvSpPr>
          <p:cNvPr id="12" name="Text Placeholder 2">
            <a:extLst>
              <a:ext uri="{FF2B5EF4-FFF2-40B4-BE49-F238E27FC236}">
                <a16:creationId xmlns:a16="http://schemas.microsoft.com/office/drawing/2014/main" id="{3CC13EB7-80C1-4547-B04C-94883832429D}"/>
              </a:ext>
            </a:extLst>
          </p:cNvPr>
          <p:cNvSpPr>
            <a:spLocks noGrp="1"/>
          </p:cNvSpPr>
          <p:nvPr>
            <p:ph idx="16"/>
          </p:nvPr>
        </p:nvSpPr>
        <p:spPr>
          <a:xfrm>
            <a:off x="7055956" y="2272785"/>
            <a:ext cx="4395304" cy="369333"/>
          </a:xfrm>
          <a:prstGeom prst="rect">
            <a:avLst/>
          </a:prstGeom>
        </p:spPr>
        <p:txBody>
          <a:bodyPr vert="horz" lIns="91440" tIns="45720" rIns="91440" bIns="45720" rtlCol="0">
            <a:normAutofit/>
          </a:bodyPr>
          <a:lstStyle>
            <a:lvl1pPr>
              <a:defRPr>
                <a:solidFill>
                  <a:schemeClr val="bg1"/>
                </a:solidFill>
              </a:defRPr>
            </a:lvl1pPr>
          </a:lstStyle>
          <a:p>
            <a:pPr lvl="0"/>
            <a:r>
              <a:rPr lang="en-US" dirty="0"/>
              <a:t>Click to edit Master text styles</a:t>
            </a:r>
          </a:p>
        </p:txBody>
      </p:sp>
      <p:sp>
        <p:nvSpPr>
          <p:cNvPr id="13" name="Text Placeholder 2">
            <a:extLst>
              <a:ext uri="{FF2B5EF4-FFF2-40B4-BE49-F238E27FC236}">
                <a16:creationId xmlns:a16="http://schemas.microsoft.com/office/drawing/2014/main" id="{498BD84D-6294-0E45-923A-1AE107C15277}"/>
              </a:ext>
            </a:extLst>
          </p:cNvPr>
          <p:cNvSpPr>
            <a:spLocks noGrp="1"/>
          </p:cNvSpPr>
          <p:nvPr>
            <p:ph idx="17"/>
          </p:nvPr>
        </p:nvSpPr>
        <p:spPr>
          <a:xfrm>
            <a:off x="7055956" y="3067725"/>
            <a:ext cx="4395304" cy="369333"/>
          </a:xfrm>
          <a:prstGeom prst="rect">
            <a:avLst/>
          </a:prstGeom>
        </p:spPr>
        <p:txBody>
          <a:bodyPr vert="horz" lIns="91440" tIns="45720" rIns="91440" bIns="45720" rtlCol="0">
            <a:normAutofit/>
          </a:bodyPr>
          <a:lstStyle>
            <a:lvl1pPr>
              <a:defRPr>
                <a:solidFill>
                  <a:schemeClr val="bg1"/>
                </a:solidFill>
              </a:defRPr>
            </a:lvl1pPr>
          </a:lstStyle>
          <a:p>
            <a:pPr lvl="0"/>
            <a:r>
              <a:rPr lang="en-US" dirty="0"/>
              <a:t>Click to edit Master text styles</a:t>
            </a:r>
          </a:p>
        </p:txBody>
      </p:sp>
      <p:sp>
        <p:nvSpPr>
          <p:cNvPr id="14" name="Text Placeholder 2">
            <a:extLst>
              <a:ext uri="{FF2B5EF4-FFF2-40B4-BE49-F238E27FC236}">
                <a16:creationId xmlns:a16="http://schemas.microsoft.com/office/drawing/2014/main" id="{6C0B6342-2725-F143-821D-4A13B6D74B61}"/>
              </a:ext>
            </a:extLst>
          </p:cNvPr>
          <p:cNvSpPr>
            <a:spLocks noGrp="1"/>
          </p:cNvSpPr>
          <p:nvPr>
            <p:ph idx="18"/>
          </p:nvPr>
        </p:nvSpPr>
        <p:spPr>
          <a:xfrm>
            <a:off x="7055956" y="3862665"/>
            <a:ext cx="4395304" cy="369333"/>
          </a:xfrm>
          <a:prstGeom prst="rect">
            <a:avLst/>
          </a:prstGeom>
        </p:spPr>
        <p:txBody>
          <a:bodyPr vert="horz" lIns="91440" tIns="45720" rIns="91440" bIns="45720" rtlCol="0">
            <a:normAutofit/>
          </a:bodyPr>
          <a:lstStyle>
            <a:lvl1pPr>
              <a:defRPr>
                <a:solidFill>
                  <a:schemeClr val="bg1"/>
                </a:solidFill>
              </a:defRPr>
            </a:lvl1pPr>
          </a:lstStyle>
          <a:p>
            <a:pPr lvl="0"/>
            <a:r>
              <a:rPr lang="en-US" dirty="0"/>
              <a:t>Click to edit Master text styles</a:t>
            </a:r>
          </a:p>
        </p:txBody>
      </p:sp>
      <p:sp>
        <p:nvSpPr>
          <p:cNvPr id="15" name="Text Placeholder 2">
            <a:extLst>
              <a:ext uri="{FF2B5EF4-FFF2-40B4-BE49-F238E27FC236}">
                <a16:creationId xmlns:a16="http://schemas.microsoft.com/office/drawing/2014/main" id="{FAD749AF-FABB-DF4F-B72E-407E867361FF}"/>
              </a:ext>
            </a:extLst>
          </p:cNvPr>
          <p:cNvSpPr>
            <a:spLocks noGrp="1"/>
          </p:cNvSpPr>
          <p:nvPr>
            <p:ph idx="19"/>
          </p:nvPr>
        </p:nvSpPr>
        <p:spPr>
          <a:xfrm>
            <a:off x="7055956" y="4682496"/>
            <a:ext cx="4395304" cy="369333"/>
          </a:xfrm>
          <a:prstGeom prst="rect">
            <a:avLst/>
          </a:prstGeom>
        </p:spPr>
        <p:txBody>
          <a:bodyPr vert="horz" lIns="91440" tIns="45720" rIns="91440" bIns="45720" rtlCol="0">
            <a:normAutofit/>
          </a:bodyPr>
          <a:lstStyle>
            <a:lvl1pPr>
              <a:defRPr>
                <a:solidFill>
                  <a:schemeClr val="bg1"/>
                </a:solidFill>
              </a:defRPr>
            </a:lvl1pPr>
          </a:lstStyle>
          <a:p>
            <a:pPr lvl="0"/>
            <a:r>
              <a:rPr lang="en-US" dirty="0"/>
              <a:t>Click to edit Master text styles</a:t>
            </a:r>
          </a:p>
        </p:txBody>
      </p:sp>
      <p:sp>
        <p:nvSpPr>
          <p:cNvPr id="16" name="Text Placeholder 2">
            <a:extLst>
              <a:ext uri="{FF2B5EF4-FFF2-40B4-BE49-F238E27FC236}">
                <a16:creationId xmlns:a16="http://schemas.microsoft.com/office/drawing/2014/main" id="{DBCD6690-8909-2147-ACE0-512D3292E333}"/>
              </a:ext>
            </a:extLst>
          </p:cNvPr>
          <p:cNvSpPr>
            <a:spLocks noGrp="1"/>
          </p:cNvSpPr>
          <p:nvPr>
            <p:ph idx="20"/>
          </p:nvPr>
        </p:nvSpPr>
        <p:spPr>
          <a:xfrm>
            <a:off x="7055956" y="5477436"/>
            <a:ext cx="4395304" cy="369333"/>
          </a:xfrm>
          <a:prstGeom prst="rect">
            <a:avLst/>
          </a:prstGeom>
        </p:spPr>
        <p:txBody>
          <a:bodyPr vert="horz" lIns="91440" tIns="45720" rIns="91440" bIns="45720" rtlCol="0">
            <a:normAutofit/>
          </a:bodyPr>
          <a:lstStyle>
            <a:lvl1pPr>
              <a:defRPr>
                <a:solidFill>
                  <a:schemeClr val="bg1"/>
                </a:solidFill>
              </a:defRPr>
            </a:lvl1pPr>
          </a:lstStyle>
          <a:p>
            <a:pPr lvl="0"/>
            <a:r>
              <a:rPr lang="en-US" dirty="0"/>
              <a:t>Click to edit Master text styles</a:t>
            </a:r>
          </a:p>
        </p:txBody>
      </p:sp>
      <p:pic>
        <p:nvPicPr>
          <p:cNvPr id="9" name="Picture 8">
            <a:extLst>
              <a:ext uri="{FF2B5EF4-FFF2-40B4-BE49-F238E27FC236}">
                <a16:creationId xmlns:a16="http://schemas.microsoft.com/office/drawing/2014/main" id="{D5CE0346-BF1C-5441-A963-29BA0E5AF0E6}"/>
              </a:ext>
            </a:extLst>
          </p:cNvPr>
          <p:cNvPicPr>
            <a:picLocks noChangeAspect="1"/>
          </p:cNvPicPr>
          <p:nvPr userDrawn="1"/>
        </p:nvPicPr>
        <p:blipFill>
          <a:blip r:embed="rId6"/>
          <a:stretch>
            <a:fillRect/>
          </a:stretch>
        </p:blipFill>
        <p:spPr>
          <a:xfrm rot="743178">
            <a:off x="7272020" y="-93167"/>
            <a:ext cx="5397046" cy="1542013"/>
          </a:xfrm>
          <a:prstGeom prst="rect">
            <a:avLst/>
          </a:prstGeom>
        </p:spPr>
      </p:pic>
      <p:pic>
        <p:nvPicPr>
          <p:cNvPr id="28" name="Picture 27">
            <a:extLst>
              <a:ext uri="{FF2B5EF4-FFF2-40B4-BE49-F238E27FC236}">
                <a16:creationId xmlns:a16="http://schemas.microsoft.com/office/drawing/2014/main" id="{B94E2D07-5BB6-584D-9EA1-81CD052A1C85}"/>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591964" y="2214955"/>
            <a:ext cx="550380" cy="550380"/>
          </a:xfrm>
          <a:prstGeom prst="rect">
            <a:avLst/>
          </a:prstGeom>
        </p:spPr>
      </p:pic>
      <p:pic>
        <p:nvPicPr>
          <p:cNvPr id="33" name="Picture 32">
            <a:extLst>
              <a:ext uri="{FF2B5EF4-FFF2-40B4-BE49-F238E27FC236}">
                <a16:creationId xmlns:a16="http://schemas.microsoft.com/office/drawing/2014/main" id="{71C77181-89A1-764C-975D-74E35250DC73}"/>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579873" y="4588520"/>
            <a:ext cx="546449" cy="546449"/>
          </a:xfrm>
          <a:prstGeom prst="rect">
            <a:avLst/>
          </a:prstGeom>
        </p:spPr>
      </p:pic>
      <p:pic>
        <p:nvPicPr>
          <p:cNvPr id="35" name="Picture 34">
            <a:extLst>
              <a:ext uri="{FF2B5EF4-FFF2-40B4-BE49-F238E27FC236}">
                <a16:creationId xmlns:a16="http://schemas.microsoft.com/office/drawing/2014/main" id="{FFE9A085-F400-0440-8F48-156E83CB5CA3}"/>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6326631" y="2184807"/>
            <a:ext cx="550380" cy="550380"/>
          </a:xfrm>
          <a:prstGeom prst="rect">
            <a:avLst/>
          </a:prstGeom>
        </p:spPr>
      </p:pic>
      <p:pic>
        <p:nvPicPr>
          <p:cNvPr id="36" name="Picture 35">
            <a:extLst>
              <a:ext uri="{FF2B5EF4-FFF2-40B4-BE49-F238E27FC236}">
                <a16:creationId xmlns:a16="http://schemas.microsoft.com/office/drawing/2014/main" id="{FDE0B7E9-A814-6843-9D2A-1E73AF9ED70A}"/>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6326631" y="2975028"/>
            <a:ext cx="550380" cy="550380"/>
          </a:xfrm>
          <a:prstGeom prst="rect">
            <a:avLst/>
          </a:prstGeom>
        </p:spPr>
      </p:pic>
      <p:pic>
        <p:nvPicPr>
          <p:cNvPr id="40" name="Picture 39">
            <a:extLst>
              <a:ext uri="{FF2B5EF4-FFF2-40B4-BE49-F238E27FC236}">
                <a16:creationId xmlns:a16="http://schemas.microsoft.com/office/drawing/2014/main" id="{6E50A61E-6398-254A-B343-C7CE8DEB1737}"/>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6326630" y="4571929"/>
            <a:ext cx="550380" cy="550380"/>
          </a:xfrm>
          <a:prstGeom prst="rect">
            <a:avLst/>
          </a:prstGeom>
        </p:spPr>
      </p:pic>
      <p:pic>
        <p:nvPicPr>
          <p:cNvPr id="30" name="Picture 29">
            <a:extLst>
              <a:ext uri="{FF2B5EF4-FFF2-40B4-BE49-F238E27FC236}">
                <a16:creationId xmlns:a16="http://schemas.microsoft.com/office/drawing/2014/main" id="{C4D28920-7048-6F43-AA04-C54C86299AE6}"/>
              </a:ext>
            </a:extLst>
          </p:cNvPr>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193530" y="6277391"/>
            <a:ext cx="2033415" cy="386517"/>
          </a:xfrm>
          <a:prstGeom prst="rect">
            <a:avLst/>
          </a:prstGeom>
        </p:spPr>
      </p:pic>
    </p:spTree>
    <p:extLst>
      <p:ext uri="{BB962C8B-B14F-4D97-AF65-F5344CB8AC3E}">
        <p14:creationId xmlns:p14="http://schemas.microsoft.com/office/powerpoint/2010/main" val="841912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xEl>
                                              <p:pRg st="0" end="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tmplLst>
          <p:tmpl lvl="1">
            <p:tnLst>
              <p:par>
                <p:cTn presetID="1"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childTnLst>
                </p:cTn>
              </p:par>
            </p:tnLst>
          </p:tmpl>
        </p:tmplLst>
      </p:bldP>
      <p:bldP spid="13" grpId="0" build="p">
        <p:tmplLst>
          <p:tmpl lvl="1">
            <p:tnLst>
              <p:par>
                <p:cTn presetID="1"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childTnLst>
                </p:cTn>
              </p:par>
            </p:tnLst>
          </p:tmpl>
        </p:tmplLst>
      </p:bldP>
      <p:bldP spid="14" grpId="0" build="p">
        <p:tmplLst>
          <p:tmpl lvl="1">
            <p:tnLst>
              <p:par>
                <p:cTn presetID="1" presetClass="entr" presetSubtype="0" fill="hold" nodeType="withEffect">
                  <p:stCondLst>
                    <p:cond delay="0"/>
                  </p:stCondLst>
                  <p:childTnLst>
                    <p:set>
                      <p:cBhvr>
                        <p:cTn dur="1" fill="hold">
                          <p:stCondLst>
                            <p:cond delay="0"/>
                          </p:stCondLst>
                        </p:cTn>
                        <p:tgtEl>
                          <p:spTgt spid="14"/>
                        </p:tgtEl>
                        <p:attrNameLst>
                          <p:attrName>style.visibility</p:attrName>
                        </p:attrNameLst>
                      </p:cBhvr>
                      <p:to>
                        <p:strVal val="visible"/>
                      </p:to>
                    </p:set>
                  </p:childTnLst>
                </p:cTn>
              </p:par>
            </p:tnLst>
          </p:tmpl>
        </p:tmplLst>
      </p:bldP>
      <p:bldP spid="15" grpId="0" build="p">
        <p:tmplLst>
          <p:tmpl lvl="1">
            <p:tnLst>
              <p:par>
                <p:cTn presetID="1" presetClass="entr" presetSubtype="0" fill="hold" nodeType="withEffect">
                  <p:stCondLst>
                    <p:cond delay="0"/>
                  </p:stCondLst>
                  <p:childTnLst>
                    <p:set>
                      <p:cBhvr>
                        <p:cTn dur="1" fill="hold">
                          <p:stCondLst>
                            <p:cond delay="0"/>
                          </p:stCondLst>
                        </p:cTn>
                        <p:tgtEl>
                          <p:spTgt spid="15"/>
                        </p:tgtEl>
                        <p:attrNameLst>
                          <p:attrName>style.visibility</p:attrName>
                        </p:attrNameLst>
                      </p:cBhvr>
                      <p:to>
                        <p:strVal val="visible"/>
                      </p:to>
                    </p:set>
                  </p:childTnLst>
                </p:cTn>
              </p:par>
            </p:tnLst>
          </p:tmpl>
        </p:tmplLst>
      </p:bldP>
      <p:bldP spid="16" grpId="0" build="p">
        <p:tmplLst>
          <p:tmpl lvl="1">
            <p:tnLst>
              <p:par>
                <p:cTn presetID="1" presetClass="entr" presetSubtype="0" fill="hold" nodeType="withEffect">
                  <p:stCondLst>
                    <p:cond delay="0"/>
                  </p:stCondLst>
                  <p:childTnLst>
                    <p:set>
                      <p:cBhvr>
                        <p:cTn dur="1" fill="hold">
                          <p:stCondLst>
                            <p:cond delay="0"/>
                          </p:stCondLst>
                        </p:cTn>
                        <p:tgtEl>
                          <p:spTgt spid="16"/>
                        </p:tgtEl>
                        <p:attrNameLst>
                          <p:attrName>style.visibility</p:attrName>
                        </p:attrNameLst>
                      </p:cBhvr>
                      <p:to>
                        <p:strVal val="visible"/>
                      </p:to>
                    </p:set>
                  </p:childTnLst>
                </p:cTn>
              </p:par>
            </p:tnLst>
          </p:tmpl>
        </p:tmplLst>
      </p:bldP>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7537F99-0E06-774D-B300-39A1BE9420A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5625" y="-501309"/>
            <a:ext cx="12377690" cy="4840076"/>
          </a:xfrm>
          <a:prstGeom prst="rect">
            <a:avLst/>
          </a:prstGeom>
        </p:spPr>
      </p:pic>
      <p:sp>
        <p:nvSpPr>
          <p:cNvPr id="2" name="Title 1">
            <a:extLst>
              <a:ext uri="{FF2B5EF4-FFF2-40B4-BE49-F238E27FC236}">
                <a16:creationId xmlns:a16="http://schemas.microsoft.com/office/drawing/2014/main" id="{C313353B-154E-6444-8247-9F7F64C71A27}"/>
              </a:ext>
            </a:extLst>
          </p:cNvPr>
          <p:cNvSpPr>
            <a:spLocks noGrp="1"/>
          </p:cNvSpPr>
          <p:nvPr>
            <p:ph type="title" hasCustomPrompt="1"/>
          </p:nvPr>
        </p:nvSpPr>
        <p:spPr>
          <a:xfrm>
            <a:off x="279400" y="365125"/>
            <a:ext cx="10124440" cy="1325563"/>
          </a:xfrm>
        </p:spPr>
        <p:txBody>
          <a:bodyPr/>
          <a:lstStyle>
            <a:lvl1pPr>
              <a:defRPr/>
            </a:lvl1pPr>
          </a:lstStyle>
          <a:p>
            <a:r>
              <a:rPr lang="en-US" dirty="0"/>
              <a:t>What you and your child are responsible for</a:t>
            </a:r>
          </a:p>
        </p:txBody>
      </p:sp>
      <p:sp>
        <p:nvSpPr>
          <p:cNvPr id="8" name="TextBox 7">
            <a:extLst>
              <a:ext uri="{FF2B5EF4-FFF2-40B4-BE49-F238E27FC236}">
                <a16:creationId xmlns:a16="http://schemas.microsoft.com/office/drawing/2014/main" id="{9E82E866-DD0D-8642-A5A1-DEBE0A93A317}"/>
              </a:ext>
            </a:extLst>
          </p:cNvPr>
          <p:cNvSpPr txBox="1"/>
          <p:nvPr userDrawn="1"/>
        </p:nvSpPr>
        <p:spPr>
          <a:xfrm>
            <a:off x="279400" y="1380564"/>
            <a:ext cx="6463553" cy="369332"/>
          </a:xfrm>
          <a:prstGeom prst="rect">
            <a:avLst/>
          </a:prstGeom>
          <a:noFill/>
        </p:spPr>
        <p:txBody>
          <a:bodyPr wrap="square" rtlCol="0">
            <a:spAutoFit/>
          </a:bodyPr>
          <a:lstStyle/>
          <a:p>
            <a:r>
              <a:rPr lang="en-US" sz="1800" b="0" i="1" u="none" strike="noStrike" kern="1200" dirty="0">
                <a:solidFill>
                  <a:srgbClr val="364B8C"/>
                </a:solidFill>
                <a:effectLst/>
                <a:latin typeface="Arial" panose="020B0604020202020204" pitchFamily="34" charset="0"/>
                <a:ea typeface="+mn-ea"/>
                <a:cs typeface="Arial" panose="020B0604020202020204" pitchFamily="34" charset="0"/>
              </a:rPr>
              <a:t>These costs vary and are not included in the tour fee:</a:t>
            </a:r>
            <a:endParaRPr lang="en-US" dirty="0">
              <a:solidFill>
                <a:srgbClr val="364B8C"/>
              </a:solidFill>
              <a:latin typeface="Arial" panose="020B0604020202020204" pitchFamily="34" charset="0"/>
              <a:cs typeface="Arial" panose="020B0604020202020204" pitchFamily="34" charset="0"/>
            </a:endParaRPr>
          </a:p>
        </p:txBody>
      </p:sp>
      <p:sp>
        <p:nvSpPr>
          <p:cNvPr id="14" name="Text Placeholder 2">
            <a:extLst>
              <a:ext uri="{FF2B5EF4-FFF2-40B4-BE49-F238E27FC236}">
                <a16:creationId xmlns:a16="http://schemas.microsoft.com/office/drawing/2014/main" id="{C079754C-8F3C-D142-ADD2-2A413AEAF24E}"/>
              </a:ext>
            </a:extLst>
          </p:cNvPr>
          <p:cNvSpPr>
            <a:spLocks noGrp="1"/>
          </p:cNvSpPr>
          <p:nvPr>
            <p:ph idx="13" hasCustomPrompt="1"/>
          </p:nvPr>
        </p:nvSpPr>
        <p:spPr>
          <a:xfrm>
            <a:off x="792938" y="5137983"/>
            <a:ext cx="2376981" cy="988875"/>
          </a:xfrm>
          <a:prstGeom prst="rect">
            <a:avLst/>
          </a:prstGeom>
        </p:spPr>
        <p:txBody>
          <a:bodyPr vert="horz" lIns="91440" tIns="45720" rIns="91440" bIns="45720" rtlCol="0">
            <a:normAutofit/>
          </a:bodyPr>
          <a:lstStyle>
            <a:lvl1pPr algn="ctr">
              <a:lnSpc>
                <a:spcPct val="110000"/>
              </a:lnSpc>
              <a:defRPr sz="1400" b="0">
                <a:solidFill>
                  <a:schemeClr val="tx1">
                    <a:lumMod val="75000"/>
                    <a:lumOff val="25000"/>
                  </a:schemeClr>
                </a:solidFill>
              </a:defRPr>
            </a:lvl1pPr>
            <a:lvl2pPr marL="244475" indent="0" algn="ctr">
              <a:buNone/>
              <a:defRPr/>
            </a:lvl2pPr>
            <a:lvl3pPr algn="ctr">
              <a:defRPr/>
            </a:lvl3pPr>
          </a:lstStyle>
          <a:p>
            <a:pPr lvl="0"/>
            <a:r>
              <a:rPr lang="en-US" dirty="0"/>
              <a:t>Acquiring a passport</a:t>
            </a:r>
            <a:br>
              <a:rPr lang="en-US" dirty="0"/>
            </a:br>
            <a:r>
              <a:rPr lang="en-US" dirty="0"/>
              <a:t>and a visa (if applicable)</a:t>
            </a:r>
          </a:p>
        </p:txBody>
      </p:sp>
      <p:sp>
        <p:nvSpPr>
          <p:cNvPr id="16" name="Text Placeholder 2">
            <a:extLst>
              <a:ext uri="{FF2B5EF4-FFF2-40B4-BE49-F238E27FC236}">
                <a16:creationId xmlns:a16="http://schemas.microsoft.com/office/drawing/2014/main" id="{E395C5A7-BD0E-1D4C-9163-095E9C887514}"/>
              </a:ext>
            </a:extLst>
          </p:cNvPr>
          <p:cNvSpPr>
            <a:spLocks noGrp="1"/>
          </p:cNvSpPr>
          <p:nvPr>
            <p:ph idx="14" hasCustomPrompt="1"/>
          </p:nvPr>
        </p:nvSpPr>
        <p:spPr>
          <a:xfrm>
            <a:off x="3566618" y="5137983"/>
            <a:ext cx="2376981" cy="988875"/>
          </a:xfrm>
          <a:prstGeom prst="rect">
            <a:avLst/>
          </a:prstGeom>
        </p:spPr>
        <p:txBody>
          <a:bodyPr vert="horz" lIns="91440" tIns="45720" rIns="91440" bIns="45720" rtlCol="0">
            <a:normAutofit/>
          </a:bodyPr>
          <a:lstStyle>
            <a:lvl1pPr algn="ctr">
              <a:lnSpc>
                <a:spcPct val="110000"/>
              </a:lnSpc>
              <a:defRPr sz="1400" b="0">
                <a:solidFill>
                  <a:schemeClr val="tx1">
                    <a:lumMod val="75000"/>
                    <a:lumOff val="25000"/>
                  </a:schemeClr>
                </a:solidFill>
              </a:defRPr>
            </a:lvl1pPr>
            <a:lvl2pPr marL="244475" indent="0" algn="ctr">
              <a:buNone/>
              <a:defRPr/>
            </a:lvl2pPr>
            <a:lvl3pPr algn="ctr">
              <a:defRPr/>
            </a:lvl3pPr>
          </a:lstStyle>
          <a:p>
            <a:pPr lvl="0"/>
            <a:r>
              <a:rPr lang="en-US" dirty="0"/>
              <a:t>Travel to and from the airport (departure and arrival back home)</a:t>
            </a:r>
          </a:p>
        </p:txBody>
      </p:sp>
      <p:sp>
        <p:nvSpPr>
          <p:cNvPr id="18" name="Text Placeholder 2">
            <a:extLst>
              <a:ext uri="{FF2B5EF4-FFF2-40B4-BE49-F238E27FC236}">
                <a16:creationId xmlns:a16="http://schemas.microsoft.com/office/drawing/2014/main" id="{DEF9A23E-1163-294A-94F7-BFE30D14082C}"/>
              </a:ext>
            </a:extLst>
          </p:cNvPr>
          <p:cNvSpPr>
            <a:spLocks noGrp="1"/>
          </p:cNvSpPr>
          <p:nvPr>
            <p:ph idx="15" hasCustomPrompt="1"/>
          </p:nvPr>
        </p:nvSpPr>
        <p:spPr>
          <a:xfrm>
            <a:off x="6340298" y="5137983"/>
            <a:ext cx="2376981" cy="988875"/>
          </a:xfrm>
          <a:prstGeom prst="rect">
            <a:avLst/>
          </a:prstGeom>
        </p:spPr>
        <p:txBody>
          <a:bodyPr vert="horz" lIns="91440" tIns="45720" rIns="91440" bIns="45720" rtlCol="0">
            <a:normAutofit/>
          </a:bodyPr>
          <a:lstStyle>
            <a:lvl1pPr algn="ctr">
              <a:lnSpc>
                <a:spcPct val="110000"/>
              </a:lnSpc>
              <a:defRPr sz="1400" b="0">
                <a:solidFill>
                  <a:schemeClr val="tx1">
                    <a:lumMod val="75000"/>
                    <a:lumOff val="25000"/>
                  </a:schemeClr>
                </a:solidFill>
              </a:defRPr>
            </a:lvl1pPr>
            <a:lvl2pPr marL="244475" indent="0" algn="ctr">
              <a:buNone/>
              <a:defRPr/>
            </a:lvl2pPr>
            <a:lvl3pPr algn="ctr">
              <a:defRPr/>
            </a:lvl3pPr>
          </a:lstStyle>
          <a:p>
            <a:pPr lvl="0"/>
            <a:r>
              <a:rPr lang="en-US" dirty="0"/>
              <a:t>Tipping; including tips for our tour director, bus driver, and local guides (~$10/day)</a:t>
            </a:r>
          </a:p>
        </p:txBody>
      </p:sp>
      <p:sp>
        <p:nvSpPr>
          <p:cNvPr id="20" name="Text Placeholder 2">
            <a:extLst>
              <a:ext uri="{FF2B5EF4-FFF2-40B4-BE49-F238E27FC236}">
                <a16:creationId xmlns:a16="http://schemas.microsoft.com/office/drawing/2014/main" id="{8E078618-FE78-8042-B770-431D80DBE9FD}"/>
              </a:ext>
            </a:extLst>
          </p:cNvPr>
          <p:cNvSpPr>
            <a:spLocks noGrp="1"/>
          </p:cNvSpPr>
          <p:nvPr>
            <p:ph idx="16" hasCustomPrompt="1"/>
          </p:nvPr>
        </p:nvSpPr>
        <p:spPr>
          <a:xfrm>
            <a:off x="9134299" y="5137983"/>
            <a:ext cx="2376981" cy="1617819"/>
          </a:xfrm>
          <a:prstGeom prst="rect">
            <a:avLst/>
          </a:prstGeom>
        </p:spPr>
        <p:txBody>
          <a:bodyPr vert="horz" lIns="91440" tIns="45720" rIns="91440" bIns="45720" rtlCol="0">
            <a:normAutofit/>
          </a:bodyPr>
          <a:lstStyle>
            <a:lvl1pPr algn="ctr">
              <a:lnSpc>
                <a:spcPct val="110000"/>
              </a:lnSpc>
              <a:defRPr sz="1400" b="0">
                <a:solidFill>
                  <a:schemeClr val="tx1">
                    <a:lumMod val="75000"/>
                    <a:lumOff val="25000"/>
                  </a:schemeClr>
                </a:solidFill>
              </a:defRPr>
            </a:lvl1pPr>
            <a:lvl2pPr marL="244475" indent="0" algn="ctr">
              <a:buNone/>
              <a:defRPr/>
            </a:lvl2pPr>
            <a:lvl3pPr algn="ctr">
              <a:defRPr/>
            </a:lvl3pPr>
          </a:lstStyle>
          <a:p>
            <a:pPr lvl="0"/>
            <a:r>
              <a:rPr lang="en-US" dirty="0"/>
              <a:t>Spending money for optional excursions, free-time activities, lunches, snacks, beverages and souvenirs</a:t>
            </a:r>
          </a:p>
        </p:txBody>
      </p:sp>
      <p:sp>
        <p:nvSpPr>
          <p:cNvPr id="21" name="TextBox 20">
            <a:extLst>
              <a:ext uri="{FF2B5EF4-FFF2-40B4-BE49-F238E27FC236}">
                <a16:creationId xmlns:a16="http://schemas.microsoft.com/office/drawing/2014/main" id="{BF0AC6C6-3DC6-C64C-8F3A-BDD843138861}"/>
              </a:ext>
            </a:extLst>
          </p:cNvPr>
          <p:cNvSpPr txBox="1"/>
          <p:nvPr userDrawn="1"/>
        </p:nvSpPr>
        <p:spPr>
          <a:xfrm>
            <a:off x="279400" y="6385219"/>
            <a:ext cx="6944360" cy="246221"/>
          </a:xfrm>
          <a:prstGeom prst="rect">
            <a:avLst/>
          </a:prstGeom>
          <a:noFill/>
        </p:spPr>
        <p:txBody>
          <a:bodyPr wrap="square" rtlCol="0">
            <a:spAutoFit/>
          </a:bodyPr>
          <a:lstStyle/>
          <a:p>
            <a:r>
              <a:rPr lang="en-US" sz="1000" b="0" i="1" u="none" strike="noStrike" kern="1200" dirty="0">
                <a:solidFill>
                  <a:srgbClr val="364B8C"/>
                </a:solidFill>
                <a:effectLst/>
                <a:latin typeface="Arial" panose="020B0604020202020204" pitchFamily="34" charset="0"/>
                <a:ea typeface="+mn-ea"/>
                <a:cs typeface="Arial" panose="020B0604020202020204" pitchFamily="34" charset="0"/>
              </a:rPr>
              <a:t>These are all necessities each traveler will be responsible for during the tour — please plan accordingly for them.</a:t>
            </a:r>
            <a:endParaRPr lang="en-US" sz="1000" dirty="0">
              <a:solidFill>
                <a:srgbClr val="364B8C"/>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41D74B96-7542-BD42-BFF8-B5C51D8154F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641955" y="3678253"/>
            <a:ext cx="1321027" cy="1321027"/>
          </a:xfrm>
          <a:prstGeom prst="rect">
            <a:avLst/>
          </a:prstGeom>
        </p:spPr>
      </p:pic>
      <p:pic>
        <p:nvPicPr>
          <p:cNvPr id="4" name="Picture 3">
            <a:extLst>
              <a:ext uri="{FF2B5EF4-FFF2-40B4-BE49-F238E27FC236}">
                <a16:creationId xmlns:a16="http://schemas.microsoft.com/office/drawing/2014/main" id="{5A37F7E0-DBE0-564C-8F28-6343AB66B186}"/>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136619" y="3739060"/>
            <a:ext cx="1199413" cy="1199413"/>
          </a:xfrm>
          <a:prstGeom prst="rect">
            <a:avLst/>
          </a:prstGeom>
        </p:spPr>
      </p:pic>
      <p:pic>
        <p:nvPicPr>
          <p:cNvPr id="5" name="Picture 4">
            <a:extLst>
              <a:ext uri="{FF2B5EF4-FFF2-40B4-BE49-F238E27FC236}">
                <a16:creationId xmlns:a16="http://schemas.microsoft.com/office/drawing/2014/main" id="{4CCF8507-BC62-A845-A707-DD1CC9DAE4FA}"/>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381721" y="3737140"/>
            <a:ext cx="1199413" cy="1199413"/>
          </a:xfrm>
          <a:prstGeom prst="rect">
            <a:avLst/>
          </a:prstGeom>
        </p:spPr>
      </p:pic>
      <p:pic>
        <p:nvPicPr>
          <p:cNvPr id="6" name="Picture 5">
            <a:extLst>
              <a:ext uri="{FF2B5EF4-FFF2-40B4-BE49-F238E27FC236}">
                <a16:creationId xmlns:a16="http://schemas.microsoft.com/office/drawing/2014/main" id="{44903B26-C21B-DE40-9387-096726D2FEAF}"/>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6927161" y="3730053"/>
            <a:ext cx="1206500" cy="1206500"/>
          </a:xfrm>
          <a:prstGeom prst="rect">
            <a:avLst/>
          </a:prstGeom>
        </p:spPr>
      </p:pic>
      <p:pic>
        <p:nvPicPr>
          <p:cNvPr id="17" name="Picture 16">
            <a:extLst>
              <a:ext uri="{FF2B5EF4-FFF2-40B4-BE49-F238E27FC236}">
                <a16:creationId xmlns:a16="http://schemas.microsoft.com/office/drawing/2014/main" id="{FCAB5563-F549-6842-82A0-6500D4028410}"/>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10008090" y="220345"/>
            <a:ext cx="2033415" cy="386517"/>
          </a:xfrm>
          <a:prstGeom prst="rect">
            <a:avLst/>
          </a:prstGeom>
        </p:spPr>
      </p:pic>
    </p:spTree>
    <p:extLst>
      <p:ext uri="{BB962C8B-B14F-4D97-AF65-F5344CB8AC3E}">
        <p14:creationId xmlns:p14="http://schemas.microsoft.com/office/powerpoint/2010/main" val="24345571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5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79E2F47-4C38-4A4E-AE4A-313677A457B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214445" y="4200305"/>
            <a:ext cx="703480" cy="703480"/>
          </a:xfrm>
          <a:prstGeom prst="rect">
            <a:avLst/>
          </a:prstGeom>
        </p:spPr>
      </p:pic>
      <p:pic>
        <p:nvPicPr>
          <p:cNvPr id="18" name="Picture 17">
            <a:extLst>
              <a:ext uri="{FF2B5EF4-FFF2-40B4-BE49-F238E27FC236}">
                <a16:creationId xmlns:a16="http://schemas.microsoft.com/office/drawing/2014/main" id="{52DA8BC8-8CD2-7B41-BC79-378B0D6AB5DF}"/>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5224922" y="2821940"/>
            <a:ext cx="682527" cy="682527"/>
          </a:xfrm>
          <a:prstGeom prst="rect">
            <a:avLst/>
          </a:prstGeom>
        </p:spPr>
      </p:pic>
      <p:sp>
        <p:nvSpPr>
          <p:cNvPr id="10" name="Text Placeholder 2">
            <a:extLst>
              <a:ext uri="{FF2B5EF4-FFF2-40B4-BE49-F238E27FC236}">
                <a16:creationId xmlns:a16="http://schemas.microsoft.com/office/drawing/2014/main" id="{AB1F1226-8079-074A-83D5-EBEE05FEB340}"/>
              </a:ext>
            </a:extLst>
          </p:cNvPr>
          <p:cNvSpPr>
            <a:spLocks noGrp="1"/>
          </p:cNvSpPr>
          <p:nvPr>
            <p:ph idx="11" hasCustomPrompt="1"/>
          </p:nvPr>
        </p:nvSpPr>
        <p:spPr>
          <a:xfrm>
            <a:off x="6220670" y="2807649"/>
            <a:ext cx="4395304" cy="988875"/>
          </a:xfrm>
          <a:prstGeom prst="rect">
            <a:avLst/>
          </a:prstGeom>
        </p:spPr>
        <p:txBody>
          <a:bodyPr vert="horz" lIns="91440" tIns="45720" rIns="91440" bIns="45720" rtlCol="0">
            <a:normAutofit/>
          </a:bodyPr>
          <a:lstStyle>
            <a:lvl2pPr>
              <a:defRPr/>
            </a:lvl2pPr>
          </a:lstStyle>
          <a:p>
            <a:pPr lvl="0"/>
            <a:r>
              <a:rPr lang="en-US" dirty="0"/>
              <a:t>Passports</a:t>
            </a:r>
          </a:p>
          <a:p>
            <a:pPr lvl="1"/>
            <a:r>
              <a:rPr lang="en-US" dirty="0"/>
              <a:t>The application process takes 4-6 weeks, so plan </a:t>
            </a:r>
            <a:r>
              <a:rPr lang="en-US" dirty="0" err="1"/>
              <a:t>accordingly.Third</a:t>
            </a:r>
            <a:r>
              <a:rPr lang="en-US" dirty="0"/>
              <a:t> level</a:t>
            </a:r>
          </a:p>
        </p:txBody>
      </p:sp>
      <p:sp>
        <p:nvSpPr>
          <p:cNvPr id="11" name="Text Placeholder 2">
            <a:extLst>
              <a:ext uri="{FF2B5EF4-FFF2-40B4-BE49-F238E27FC236}">
                <a16:creationId xmlns:a16="http://schemas.microsoft.com/office/drawing/2014/main" id="{09CAC3FA-4A1D-2D4F-A106-BED88E53A4E8}"/>
              </a:ext>
            </a:extLst>
          </p:cNvPr>
          <p:cNvSpPr>
            <a:spLocks noGrp="1"/>
          </p:cNvSpPr>
          <p:nvPr>
            <p:ph idx="12" hasCustomPrompt="1"/>
          </p:nvPr>
        </p:nvSpPr>
        <p:spPr>
          <a:xfrm>
            <a:off x="6220671" y="4158591"/>
            <a:ext cx="4395304" cy="988875"/>
          </a:xfrm>
          <a:prstGeom prst="rect">
            <a:avLst/>
          </a:prstGeom>
        </p:spPr>
        <p:txBody>
          <a:bodyPr vert="horz" lIns="91440" tIns="45720" rIns="91440" bIns="45720" rtlCol="0">
            <a:normAutofit/>
          </a:bodyPr>
          <a:lstStyle>
            <a:lvl2pPr>
              <a:defRPr/>
            </a:lvl2pPr>
          </a:lstStyle>
          <a:p>
            <a:pPr lvl="0"/>
            <a:r>
              <a:rPr lang="en-US" dirty="0"/>
              <a:t>Visas</a:t>
            </a:r>
          </a:p>
          <a:p>
            <a:pPr lvl="1"/>
            <a:r>
              <a:rPr lang="en-US" dirty="0"/>
              <a:t>Since requirements vary for each nationality, we recommend all travelers verify the individual requirements for their nationality with the local consulate for all the countries to be visited, or </a:t>
            </a:r>
            <a:r>
              <a:rPr lang="en-US" dirty="0" err="1"/>
              <a:t>VisaCentral</a:t>
            </a:r>
            <a:r>
              <a:rPr lang="en-US" dirty="0"/>
              <a:t>, </a:t>
            </a:r>
            <a:r>
              <a:rPr lang="en-US" dirty="0" err="1"/>
              <a:t>Explorica’s</a:t>
            </a:r>
            <a:r>
              <a:rPr lang="en-US" dirty="0"/>
              <a:t> partner for travel visas.</a:t>
            </a:r>
          </a:p>
        </p:txBody>
      </p:sp>
      <p:sp>
        <p:nvSpPr>
          <p:cNvPr id="12" name="Title 1">
            <a:extLst>
              <a:ext uri="{FF2B5EF4-FFF2-40B4-BE49-F238E27FC236}">
                <a16:creationId xmlns:a16="http://schemas.microsoft.com/office/drawing/2014/main" id="{6C7A894C-C481-D24D-922B-6BD6EBEBD672}"/>
              </a:ext>
            </a:extLst>
          </p:cNvPr>
          <p:cNvSpPr>
            <a:spLocks noGrp="1"/>
          </p:cNvSpPr>
          <p:nvPr>
            <p:ph type="title" hasCustomPrompt="1"/>
          </p:nvPr>
        </p:nvSpPr>
        <p:spPr>
          <a:xfrm>
            <a:off x="5184030" y="365125"/>
            <a:ext cx="5816600" cy="1325563"/>
          </a:xfrm>
        </p:spPr>
        <p:txBody>
          <a:bodyPr/>
          <a:lstStyle>
            <a:lvl1pPr>
              <a:defRPr/>
            </a:lvl1pPr>
          </a:lstStyle>
          <a:p>
            <a:r>
              <a:rPr lang="en-US" dirty="0"/>
              <a:t>Passports &amp; visas</a:t>
            </a:r>
          </a:p>
        </p:txBody>
      </p:sp>
      <p:pic>
        <p:nvPicPr>
          <p:cNvPr id="4" name="Picture 3">
            <a:extLst>
              <a:ext uri="{FF2B5EF4-FFF2-40B4-BE49-F238E27FC236}">
                <a16:creationId xmlns:a16="http://schemas.microsoft.com/office/drawing/2014/main" id="{A15F190E-FF8C-0C45-8B00-AF26E448B7A2}"/>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 y="-917138"/>
            <a:ext cx="4809067" cy="7775138"/>
          </a:xfrm>
          <a:prstGeom prst="rect">
            <a:avLst/>
          </a:prstGeom>
        </p:spPr>
      </p:pic>
      <p:sp>
        <p:nvSpPr>
          <p:cNvPr id="16" name="TextBox 15">
            <a:extLst>
              <a:ext uri="{FF2B5EF4-FFF2-40B4-BE49-F238E27FC236}">
                <a16:creationId xmlns:a16="http://schemas.microsoft.com/office/drawing/2014/main" id="{D574ACC8-6D4E-0A47-836D-C3ED3D697533}"/>
              </a:ext>
            </a:extLst>
          </p:cNvPr>
          <p:cNvSpPr txBox="1"/>
          <p:nvPr userDrawn="1"/>
        </p:nvSpPr>
        <p:spPr>
          <a:xfrm>
            <a:off x="5186546" y="1393501"/>
            <a:ext cx="6463553" cy="923330"/>
          </a:xfrm>
          <a:prstGeom prst="rect">
            <a:avLst/>
          </a:prstGeom>
          <a:noFill/>
        </p:spPr>
        <p:txBody>
          <a:bodyPr wrap="square" rtlCol="0">
            <a:spAutoFit/>
          </a:bodyPr>
          <a:lstStyle/>
          <a:p>
            <a:r>
              <a:rPr lang="en-US" sz="1800" b="0" i="1" u="none" strike="noStrike" kern="1200" dirty="0">
                <a:solidFill>
                  <a:srgbClr val="364B8C"/>
                </a:solidFill>
                <a:effectLst/>
                <a:latin typeface="Arial" panose="020B0604020202020204" pitchFamily="34" charset="0"/>
                <a:ea typeface="+mn-ea"/>
                <a:cs typeface="Arial" panose="020B0604020202020204" pitchFamily="34" charset="0"/>
              </a:rPr>
              <a:t>All travelers are responsible for securing the necessary documentation for travel. These pieces of documentation</a:t>
            </a:r>
            <a:br>
              <a:rPr lang="en-US" sz="1800" b="0" i="1" u="none" strike="noStrike" kern="1200" dirty="0">
                <a:solidFill>
                  <a:srgbClr val="364B8C"/>
                </a:solidFill>
                <a:effectLst/>
                <a:latin typeface="Arial" panose="020B0604020202020204" pitchFamily="34" charset="0"/>
                <a:ea typeface="+mn-ea"/>
                <a:cs typeface="Arial" panose="020B0604020202020204" pitchFamily="34" charset="0"/>
              </a:rPr>
            </a:br>
            <a:r>
              <a:rPr lang="en-US" sz="1800" b="0" i="1" u="none" strike="noStrike" kern="1200" dirty="0">
                <a:solidFill>
                  <a:srgbClr val="364B8C"/>
                </a:solidFill>
                <a:effectLst/>
                <a:latin typeface="Arial" panose="020B0604020202020204" pitchFamily="34" charset="0"/>
                <a:ea typeface="+mn-ea"/>
                <a:cs typeface="Arial" panose="020B0604020202020204" pitchFamily="34" charset="0"/>
              </a:rPr>
              <a:t>may include a passport and visa.</a:t>
            </a:r>
          </a:p>
        </p:txBody>
      </p:sp>
      <p:sp>
        <p:nvSpPr>
          <p:cNvPr id="19" name="TextBox 18">
            <a:extLst>
              <a:ext uri="{FF2B5EF4-FFF2-40B4-BE49-F238E27FC236}">
                <a16:creationId xmlns:a16="http://schemas.microsoft.com/office/drawing/2014/main" id="{C09BB376-DAC0-C84E-AB59-243EE1711E07}"/>
              </a:ext>
            </a:extLst>
          </p:cNvPr>
          <p:cNvSpPr txBox="1"/>
          <p:nvPr userDrawn="1"/>
        </p:nvSpPr>
        <p:spPr>
          <a:xfrm>
            <a:off x="5184030" y="6369764"/>
            <a:ext cx="6944360" cy="246221"/>
          </a:xfrm>
          <a:prstGeom prst="rect">
            <a:avLst/>
          </a:prstGeom>
          <a:noFill/>
        </p:spPr>
        <p:txBody>
          <a:bodyPr wrap="square" rtlCol="0">
            <a:spAutoFit/>
          </a:bodyPr>
          <a:lstStyle/>
          <a:p>
            <a:r>
              <a:rPr lang="en-US" sz="1000" b="0" i="1" u="none" strike="noStrike" kern="1200" dirty="0">
                <a:solidFill>
                  <a:srgbClr val="364B8C"/>
                </a:solidFill>
                <a:effectLst/>
                <a:latin typeface="Arial" panose="020B0604020202020204" pitchFamily="34" charset="0"/>
                <a:ea typeface="+mn-ea"/>
                <a:cs typeface="Arial" panose="020B0604020202020204" pitchFamily="34" charset="0"/>
              </a:rPr>
              <a:t>Important note: Passports must be valid for at least six months after our scheduled return date.</a:t>
            </a:r>
            <a:endParaRPr lang="en-US" sz="1000" dirty="0">
              <a:solidFill>
                <a:srgbClr val="364B8C"/>
              </a:solidFill>
              <a:latin typeface="Arial" panose="020B0604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id="{B65EE488-B727-F24A-9F0E-B39CCDC93376}"/>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008090" y="220345"/>
            <a:ext cx="2033415" cy="386517"/>
          </a:xfrm>
          <a:prstGeom prst="rect">
            <a:avLst/>
          </a:prstGeom>
        </p:spPr>
      </p:pic>
    </p:spTree>
    <p:extLst>
      <p:ext uri="{BB962C8B-B14F-4D97-AF65-F5344CB8AC3E}">
        <p14:creationId xmlns:p14="http://schemas.microsoft.com/office/powerpoint/2010/main" val="11450406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0A7DBE5-9DA1-014B-95D2-523C52F80EB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79399" y="4713123"/>
            <a:ext cx="764313" cy="764313"/>
          </a:xfrm>
          <a:prstGeom prst="rect">
            <a:avLst/>
          </a:prstGeom>
        </p:spPr>
      </p:pic>
      <p:pic>
        <p:nvPicPr>
          <p:cNvPr id="3" name="Picture 2">
            <a:extLst>
              <a:ext uri="{FF2B5EF4-FFF2-40B4-BE49-F238E27FC236}">
                <a16:creationId xmlns:a16="http://schemas.microsoft.com/office/drawing/2014/main" id="{131A89D8-19ED-B148-A49C-933F77CA916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12094" y="3360061"/>
            <a:ext cx="698921" cy="698921"/>
          </a:xfrm>
          <a:prstGeom prst="rect">
            <a:avLst/>
          </a:prstGeom>
        </p:spPr>
      </p:pic>
      <p:sp>
        <p:nvSpPr>
          <p:cNvPr id="2" name="Title 1">
            <a:extLst>
              <a:ext uri="{FF2B5EF4-FFF2-40B4-BE49-F238E27FC236}">
                <a16:creationId xmlns:a16="http://schemas.microsoft.com/office/drawing/2014/main" id="{C313353B-154E-6444-8247-9F7F64C71A27}"/>
              </a:ext>
            </a:extLst>
          </p:cNvPr>
          <p:cNvSpPr>
            <a:spLocks noGrp="1"/>
          </p:cNvSpPr>
          <p:nvPr>
            <p:ph type="title" hasCustomPrompt="1"/>
          </p:nvPr>
        </p:nvSpPr>
        <p:spPr>
          <a:xfrm>
            <a:off x="279400" y="365125"/>
            <a:ext cx="5816600" cy="1325563"/>
          </a:xfrm>
        </p:spPr>
        <p:txBody>
          <a:bodyPr/>
          <a:lstStyle>
            <a:lvl1pPr>
              <a:defRPr/>
            </a:lvl1pPr>
          </a:lstStyle>
          <a:p>
            <a:r>
              <a:rPr lang="en-US" dirty="0"/>
              <a:t>Accreditation</a:t>
            </a:r>
          </a:p>
        </p:txBody>
      </p:sp>
      <p:sp>
        <p:nvSpPr>
          <p:cNvPr id="17" name="Text Placeholder 2">
            <a:extLst>
              <a:ext uri="{FF2B5EF4-FFF2-40B4-BE49-F238E27FC236}">
                <a16:creationId xmlns:a16="http://schemas.microsoft.com/office/drawing/2014/main" id="{5B336B9F-38F0-EB46-AA1F-A1AE2AAD4A06}"/>
              </a:ext>
            </a:extLst>
          </p:cNvPr>
          <p:cNvSpPr>
            <a:spLocks noGrp="1"/>
          </p:cNvSpPr>
          <p:nvPr>
            <p:ph idx="11" hasCustomPrompt="1"/>
          </p:nvPr>
        </p:nvSpPr>
        <p:spPr>
          <a:xfrm>
            <a:off x="279399" y="1907618"/>
            <a:ext cx="5431945" cy="988875"/>
          </a:xfrm>
          <a:prstGeom prst="rect">
            <a:avLst/>
          </a:prstGeom>
        </p:spPr>
        <p:txBody>
          <a:bodyPr vert="horz" lIns="91440" tIns="45720" rIns="91440" bIns="45720" rtlCol="0">
            <a:normAutofit/>
          </a:bodyPr>
          <a:lstStyle/>
          <a:p>
            <a:pPr lvl="1"/>
            <a:r>
              <a:rPr lang="en-US" dirty="0"/>
              <a:t>Students cam complete assignments before, during, and/or after the tour</a:t>
            </a:r>
          </a:p>
          <a:p>
            <a:pPr lvl="1"/>
            <a:r>
              <a:rPr lang="en-US" dirty="0"/>
              <a:t>This option provides the opportunity to earn high school and/or college credits for their travel experience</a:t>
            </a:r>
          </a:p>
          <a:p>
            <a:pPr lvl="2"/>
            <a:r>
              <a:rPr lang="en-US" dirty="0"/>
              <a:t>Third level</a:t>
            </a:r>
          </a:p>
        </p:txBody>
      </p:sp>
      <p:sp>
        <p:nvSpPr>
          <p:cNvPr id="18" name="Text Placeholder 2">
            <a:extLst>
              <a:ext uri="{FF2B5EF4-FFF2-40B4-BE49-F238E27FC236}">
                <a16:creationId xmlns:a16="http://schemas.microsoft.com/office/drawing/2014/main" id="{2D6FACC3-79B2-1246-8F9C-E41BF8BE72E7}"/>
              </a:ext>
            </a:extLst>
          </p:cNvPr>
          <p:cNvSpPr>
            <a:spLocks noGrp="1"/>
          </p:cNvSpPr>
          <p:nvPr>
            <p:ph idx="12" hasCustomPrompt="1"/>
          </p:nvPr>
        </p:nvSpPr>
        <p:spPr>
          <a:xfrm>
            <a:off x="1237017" y="3327366"/>
            <a:ext cx="4395304" cy="1385757"/>
          </a:xfrm>
          <a:prstGeom prst="rect">
            <a:avLst/>
          </a:prstGeom>
        </p:spPr>
        <p:txBody>
          <a:bodyPr vert="horz" lIns="91440" tIns="45720" rIns="91440" bIns="45720" rtlCol="0">
            <a:normAutofit/>
          </a:bodyPr>
          <a:lstStyle/>
          <a:p>
            <a:pPr lvl="0"/>
            <a:r>
              <a:rPr lang="en-US" dirty="0"/>
              <a:t>High school credit</a:t>
            </a:r>
          </a:p>
          <a:p>
            <a:pPr lvl="1"/>
            <a:r>
              <a:rPr lang="en-US" dirty="0"/>
              <a:t>Second level</a:t>
            </a:r>
          </a:p>
          <a:p>
            <a:pPr lvl="2"/>
            <a:r>
              <a:rPr lang="en-US" dirty="0"/>
              <a:t>Third level</a:t>
            </a:r>
          </a:p>
        </p:txBody>
      </p:sp>
      <p:sp>
        <p:nvSpPr>
          <p:cNvPr id="8" name="TextBox 7">
            <a:extLst>
              <a:ext uri="{FF2B5EF4-FFF2-40B4-BE49-F238E27FC236}">
                <a16:creationId xmlns:a16="http://schemas.microsoft.com/office/drawing/2014/main" id="{67B6F3A2-5669-F74A-B7D4-F5405763CA20}"/>
              </a:ext>
            </a:extLst>
          </p:cNvPr>
          <p:cNvSpPr txBox="1"/>
          <p:nvPr userDrawn="1"/>
        </p:nvSpPr>
        <p:spPr>
          <a:xfrm>
            <a:off x="279400" y="1380564"/>
            <a:ext cx="6463553" cy="369332"/>
          </a:xfrm>
          <a:prstGeom prst="rect">
            <a:avLst/>
          </a:prstGeom>
          <a:noFill/>
        </p:spPr>
        <p:txBody>
          <a:bodyPr wrap="square" rtlCol="0">
            <a:spAutoFit/>
          </a:bodyPr>
          <a:lstStyle/>
          <a:p>
            <a:r>
              <a:rPr lang="en-US" sz="1800" b="0" i="1" u="none" strike="noStrike" kern="1200" dirty="0">
                <a:solidFill>
                  <a:srgbClr val="364B8C"/>
                </a:solidFill>
                <a:effectLst/>
                <a:latin typeface="Arial" panose="020B0604020202020204" pitchFamily="34" charset="0"/>
                <a:ea typeface="+mn-ea"/>
                <a:cs typeface="Arial" panose="020B0604020202020204" pitchFamily="34" charset="0"/>
              </a:rPr>
              <a:t>How this differs from a family trip</a:t>
            </a:r>
            <a:endParaRPr lang="en-US" dirty="0">
              <a:solidFill>
                <a:srgbClr val="364B8C"/>
              </a:solidFill>
              <a:latin typeface="Arial" panose="020B0604020202020204" pitchFamily="34" charset="0"/>
              <a:cs typeface="Arial" panose="020B0604020202020204" pitchFamily="34" charset="0"/>
            </a:endParaRPr>
          </a:p>
        </p:txBody>
      </p:sp>
      <p:sp>
        <p:nvSpPr>
          <p:cNvPr id="10" name="Text Placeholder 2">
            <a:extLst>
              <a:ext uri="{FF2B5EF4-FFF2-40B4-BE49-F238E27FC236}">
                <a16:creationId xmlns:a16="http://schemas.microsoft.com/office/drawing/2014/main" id="{8FC68783-83DA-1F46-81C7-2A044CB2DB1F}"/>
              </a:ext>
            </a:extLst>
          </p:cNvPr>
          <p:cNvSpPr>
            <a:spLocks noGrp="1"/>
          </p:cNvSpPr>
          <p:nvPr>
            <p:ph idx="13" hasCustomPrompt="1"/>
          </p:nvPr>
        </p:nvSpPr>
        <p:spPr>
          <a:xfrm>
            <a:off x="1237017" y="4713123"/>
            <a:ext cx="4395304" cy="1644646"/>
          </a:xfrm>
          <a:prstGeom prst="rect">
            <a:avLst/>
          </a:prstGeom>
        </p:spPr>
        <p:txBody>
          <a:bodyPr vert="horz" lIns="91440" tIns="45720" rIns="91440" bIns="45720" rtlCol="0">
            <a:normAutofit/>
          </a:bodyPr>
          <a:lstStyle/>
          <a:p>
            <a:pPr lvl="0"/>
            <a:r>
              <a:rPr lang="en-US" dirty="0"/>
              <a:t>College prep credit credit</a:t>
            </a:r>
          </a:p>
          <a:p>
            <a:pPr lvl="1"/>
            <a:r>
              <a:rPr lang="en-US" dirty="0"/>
              <a:t>Second level</a:t>
            </a:r>
          </a:p>
          <a:p>
            <a:pPr lvl="2"/>
            <a:r>
              <a:rPr lang="en-US" dirty="0"/>
              <a:t>Third level</a:t>
            </a:r>
          </a:p>
        </p:txBody>
      </p:sp>
      <p:pic>
        <p:nvPicPr>
          <p:cNvPr id="15" name="Picture 14">
            <a:extLst>
              <a:ext uri="{FF2B5EF4-FFF2-40B4-BE49-F238E27FC236}">
                <a16:creationId xmlns:a16="http://schemas.microsoft.com/office/drawing/2014/main" id="{6694CEB8-F603-B841-8171-153C7456F712}"/>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7201348" y="-837803"/>
            <a:ext cx="4990652" cy="8068720"/>
          </a:xfrm>
          <a:prstGeom prst="rect">
            <a:avLst/>
          </a:prstGeom>
        </p:spPr>
      </p:pic>
      <p:pic>
        <p:nvPicPr>
          <p:cNvPr id="12" name="Picture 11">
            <a:extLst>
              <a:ext uri="{FF2B5EF4-FFF2-40B4-BE49-F238E27FC236}">
                <a16:creationId xmlns:a16="http://schemas.microsoft.com/office/drawing/2014/main" id="{5A4F1492-E6F7-1045-B5B1-853CF108C1C9}"/>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9860647" y="365125"/>
            <a:ext cx="2051953" cy="391885"/>
          </a:xfrm>
          <a:prstGeom prst="rect">
            <a:avLst/>
          </a:prstGeom>
        </p:spPr>
      </p:pic>
    </p:spTree>
    <p:extLst>
      <p:ext uri="{BB962C8B-B14F-4D97-AF65-F5344CB8AC3E}">
        <p14:creationId xmlns:p14="http://schemas.microsoft.com/office/powerpoint/2010/main" val="3183642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xEl>
                                              <p:pRg st="0" end="0"/>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xEl>
                                              <p:pRg st="1" end="1"/>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
                                            <p:txEl>
                                              <p:pRg st="0" end="0"/>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0">
                                            <p:txEl>
                                              <p:pRg st="1" end="1"/>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uiExpand="1" build="p">
        <p:tmplLst>
          <p:tmpl lvl="2">
            <p:tnLst>
              <p:par>
                <p:cTn presetID="1" presetClass="entr" presetSubtype="0" fill="hold" nodeType="withEffect">
                  <p:stCondLst>
                    <p:cond delay="0"/>
                  </p:stCondLst>
                  <p:childTnLst>
                    <p:set>
                      <p:cBhvr>
                        <p:cTn dur="1" fill="hold">
                          <p:stCondLst>
                            <p:cond delay="0"/>
                          </p:stCondLst>
                        </p:cTn>
                        <p:tgtEl>
                          <p:spTgt spid="17"/>
                        </p:tgtEl>
                        <p:attrNameLst>
                          <p:attrName>style.visibility</p:attrName>
                        </p:attrNameLst>
                      </p:cBhvr>
                      <p:to>
                        <p:strVal val="visible"/>
                      </p:to>
                    </p:set>
                  </p:childTnLst>
                </p:cTn>
              </p:par>
            </p:tnLst>
          </p:tmpl>
          <p:tmpl lvl="3">
            <p:tnLst>
              <p:par>
                <p:cTn presetID="1" presetClass="entr" presetSubtype="0" fill="hold" nodeType="withEffect">
                  <p:stCondLst>
                    <p:cond delay="0"/>
                  </p:stCondLst>
                  <p:childTnLst>
                    <p:set>
                      <p:cBhvr>
                        <p:cTn dur="1" fill="hold">
                          <p:stCondLst>
                            <p:cond delay="0"/>
                          </p:stCondLst>
                        </p:cTn>
                        <p:tgtEl>
                          <p:spTgt spid="17"/>
                        </p:tgtEl>
                        <p:attrNameLst>
                          <p:attrName>style.visibility</p:attrName>
                        </p:attrNameLst>
                      </p:cBhvr>
                      <p:to>
                        <p:strVal val="visible"/>
                      </p:to>
                    </p:set>
                  </p:childTnLst>
                </p:cTn>
              </p:par>
            </p:tnLst>
          </p:tmpl>
        </p:tmplLst>
      </p:bldP>
      <p:bldP spid="18" grpId="0" build="p">
        <p:tmplLst>
          <p:tmpl lvl="1">
            <p:tnLst>
              <p:par>
                <p:cTn presetID="1" presetClass="entr" presetSubtype="0" fill="hold" nodeType="withEffect">
                  <p:stCondLst>
                    <p:cond delay="0"/>
                  </p:stCondLst>
                  <p:childTnLst>
                    <p:set>
                      <p:cBhvr>
                        <p:cTn dur="1" fill="hold">
                          <p:stCondLst>
                            <p:cond delay="0"/>
                          </p:stCondLst>
                        </p:cTn>
                        <p:tgtEl>
                          <p:spTgt spid="18"/>
                        </p:tgtEl>
                        <p:attrNameLst>
                          <p:attrName>style.visibility</p:attrName>
                        </p:attrNameLst>
                      </p:cBhvr>
                      <p:to>
                        <p:strVal val="visible"/>
                      </p:to>
                    </p:set>
                  </p:childTnLst>
                </p:cTn>
              </p:par>
            </p:tnLst>
          </p:tmpl>
          <p:tmpl lvl="2">
            <p:tnLst>
              <p:par>
                <p:cTn presetID="1" presetClass="entr" presetSubtype="0" fill="hold" nodeType="withEffect">
                  <p:stCondLst>
                    <p:cond delay="0"/>
                  </p:stCondLst>
                  <p:childTnLst>
                    <p:set>
                      <p:cBhvr>
                        <p:cTn dur="1" fill="hold">
                          <p:stCondLst>
                            <p:cond delay="0"/>
                          </p:stCondLst>
                        </p:cTn>
                        <p:tgtEl>
                          <p:spTgt spid="18"/>
                        </p:tgtEl>
                        <p:attrNameLst>
                          <p:attrName>style.visibility</p:attrName>
                        </p:attrNameLst>
                      </p:cBhvr>
                      <p:to>
                        <p:strVal val="visible"/>
                      </p:to>
                    </p:set>
                  </p:childTnLst>
                </p:cTn>
              </p:par>
            </p:tnLst>
          </p:tmpl>
          <p:tmpl lvl="3">
            <p:tnLst>
              <p:par>
                <p:cTn presetID="1" presetClass="entr" presetSubtype="0" fill="hold" nodeType="withEffect">
                  <p:stCondLst>
                    <p:cond delay="0"/>
                  </p:stCondLst>
                  <p:childTnLst>
                    <p:set>
                      <p:cBhvr>
                        <p:cTn dur="1" fill="hold">
                          <p:stCondLst>
                            <p:cond delay="0"/>
                          </p:stCondLst>
                        </p:cTn>
                        <p:tgtEl>
                          <p:spTgt spid="18"/>
                        </p:tgtEl>
                        <p:attrNameLst>
                          <p:attrName>style.visibility</p:attrName>
                        </p:attrNameLst>
                      </p:cBhvr>
                      <p:to>
                        <p:strVal val="visible"/>
                      </p:to>
                    </p:set>
                  </p:childTnLst>
                </p:cTn>
              </p:par>
            </p:tnLst>
          </p:tmpl>
        </p:tmplLst>
      </p:bldP>
      <p:bldP spid="10" grpId="0" build="p">
        <p:tmplLst>
          <p:tmpl lvl="1">
            <p:tnLst>
              <p:par>
                <p:cTn presetID="1"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childTnLst>
                </p:cTn>
              </p:par>
            </p:tnLst>
          </p:tmpl>
          <p:tmpl lvl="2">
            <p:tnLst>
              <p:par>
                <p:cTn presetID="1"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childTnLst>
                </p:cTn>
              </p:par>
            </p:tnLst>
          </p:tmpl>
          <p:tmpl lvl="3">
            <p:tnLst>
              <p:par>
                <p:cTn presetID="1"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childTnLst>
                </p:cTn>
              </p:par>
            </p:tnLst>
          </p:tmpl>
        </p:tmplLst>
      </p:bldP>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70993B0-0883-D44C-B59D-0D2D49EC596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411" y="-124679"/>
            <a:ext cx="12179300" cy="3898900"/>
          </a:xfrm>
          <a:prstGeom prst="rect">
            <a:avLst/>
          </a:prstGeom>
        </p:spPr>
      </p:pic>
      <p:sp>
        <p:nvSpPr>
          <p:cNvPr id="2" name="Title 1">
            <a:extLst>
              <a:ext uri="{FF2B5EF4-FFF2-40B4-BE49-F238E27FC236}">
                <a16:creationId xmlns:a16="http://schemas.microsoft.com/office/drawing/2014/main" id="{C313353B-154E-6444-8247-9F7F64C71A27}"/>
              </a:ext>
            </a:extLst>
          </p:cNvPr>
          <p:cNvSpPr>
            <a:spLocks noGrp="1"/>
          </p:cNvSpPr>
          <p:nvPr>
            <p:ph type="title" hasCustomPrompt="1"/>
          </p:nvPr>
        </p:nvSpPr>
        <p:spPr>
          <a:xfrm>
            <a:off x="279400" y="365125"/>
            <a:ext cx="5816600" cy="1325563"/>
          </a:xfrm>
        </p:spPr>
        <p:txBody>
          <a:bodyPr/>
          <a:lstStyle>
            <a:lvl1pPr>
              <a:defRPr>
                <a:solidFill>
                  <a:schemeClr val="bg1"/>
                </a:solidFill>
              </a:defRPr>
            </a:lvl1pPr>
          </a:lstStyle>
          <a:p>
            <a:r>
              <a:rPr lang="en-US" dirty="0"/>
              <a:t>Easy ways to pay</a:t>
            </a:r>
          </a:p>
        </p:txBody>
      </p:sp>
      <p:sp>
        <p:nvSpPr>
          <p:cNvPr id="8" name="TextBox 7">
            <a:extLst>
              <a:ext uri="{FF2B5EF4-FFF2-40B4-BE49-F238E27FC236}">
                <a16:creationId xmlns:a16="http://schemas.microsoft.com/office/drawing/2014/main" id="{9E82E866-DD0D-8642-A5A1-DEBE0A93A317}"/>
              </a:ext>
            </a:extLst>
          </p:cNvPr>
          <p:cNvSpPr txBox="1"/>
          <p:nvPr userDrawn="1"/>
        </p:nvSpPr>
        <p:spPr>
          <a:xfrm>
            <a:off x="279400" y="1380564"/>
            <a:ext cx="6463553" cy="369332"/>
          </a:xfrm>
          <a:prstGeom prst="rect">
            <a:avLst/>
          </a:prstGeom>
          <a:noFill/>
        </p:spPr>
        <p:txBody>
          <a:bodyPr wrap="square" rtlCol="0">
            <a:spAutoFit/>
          </a:bodyPr>
          <a:lstStyle/>
          <a:p>
            <a:r>
              <a:rPr lang="en-US" sz="1800" b="0" i="1" u="none" strike="noStrike" kern="1200" dirty="0">
                <a:solidFill>
                  <a:schemeClr val="bg1"/>
                </a:solidFill>
                <a:effectLst/>
                <a:latin typeface="Arial" panose="020B0604020202020204" pitchFamily="34" charset="0"/>
                <a:ea typeface="+mn-ea"/>
                <a:cs typeface="Arial" panose="020B0604020202020204" pitchFamily="34" charset="0"/>
              </a:rPr>
              <a:t>Making it possible for every student to travel</a:t>
            </a:r>
            <a:endParaRPr lang="en-US" dirty="0">
              <a:solidFill>
                <a:schemeClr val="bg1"/>
              </a:solidFill>
              <a:latin typeface="Arial" panose="020B0604020202020204" pitchFamily="34" charset="0"/>
              <a:cs typeface="Arial" panose="020B0604020202020204" pitchFamily="34" charset="0"/>
            </a:endParaRPr>
          </a:p>
        </p:txBody>
      </p:sp>
      <p:sp>
        <p:nvSpPr>
          <p:cNvPr id="17" name="Text Placeholder 2">
            <a:extLst>
              <a:ext uri="{FF2B5EF4-FFF2-40B4-BE49-F238E27FC236}">
                <a16:creationId xmlns:a16="http://schemas.microsoft.com/office/drawing/2014/main" id="{472C111A-DB6B-3540-AB33-B7544BB434F4}"/>
              </a:ext>
            </a:extLst>
          </p:cNvPr>
          <p:cNvSpPr>
            <a:spLocks noGrp="1"/>
          </p:cNvSpPr>
          <p:nvPr>
            <p:ph idx="15" hasCustomPrompt="1"/>
          </p:nvPr>
        </p:nvSpPr>
        <p:spPr>
          <a:xfrm>
            <a:off x="-22206" y="4570158"/>
            <a:ext cx="4395304" cy="1906505"/>
          </a:xfrm>
          <a:prstGeom prst="rect">
            <a:avLst/>
          </a:prstGeom>
        </p:spPr>
        <p:txBody>
          <a:bodyPr vert="horz" lIns="91440" tIns="45720" rIns="91440" bIns="45720" rtlCol="0">
            <a:normAutofit/>
          </a:bodyPr>
          <a:lstStyle>
            <a:lvl1pPr algn="ctr">
              <a:defRPr>
                <a:solidFill>
                  <a:srgbClr val="F79520"/>
                </a:solidFill>
              </a:defRPr>
            </a:lvl1pPr>
            <a:lvl2pPr marL="11113" indent="0" algn="ctr">
              <a:buFontTx/>
              <a:buNone/>
              <a:tabLst/>
              <a:defRPr/>
            </a:lvl2pPr>
          </a:lstStyle>
          <a:p>
            <a:pPr lvl="0"/>
            <a:r>
              <a:rPr lang="en-US" dirty="0"/>
              <a:t>Pay in full at enrollment</a:t>
            </a:r>
          </a:p>
          <a:p>
            <a:pPr lvl="1"/>
            <a:r>
              <a:rPr lang="en-US" dirty="0"/>
              <a:t>Second level</a:t>
            </a:r>
          </a:p>
        </p:txBody>
      </p:sp>
      <p:sp>
        <p:nvSpPr>
          <p:cNvPr id="18" name="Text Placeholder 2">
            <a:extLst>
              <a:ext uri="{FF2B5EF4-FFF2-40B4-BE49-F238E27FC236}">
                <a16:creationId xmlns:a16="http://schemas.microsoft.com/office/drawing/2014/main" id="{447CAE94-34F4-E54A-B462-78D4C9916D37}"/>
              </a:ext>
            </a:extLst>
          </p:cNvPr>
          <p:cNvSpPr>
            <a:spLocks noGrp="1"/>
          </p:cNvSpPr>
          <p:nvPr>
            <p:ph idx="16" hasCustomPrompt="1"/>
          </p:nvPr>
        </p:nvSpPr>
        <p:spPr>
          <a:xfrm>
            <a:off x="3893409" y="4570158"/>
            <a:ext cx="4395304" cy="1922717"/>
          </a:xfrm>
          <a:prstGeom prst="rect">
            <a:avLst/>
          </a:prstGeom>
        </p:spPr>
        <p:txBody>
          <a:bodyPr vert="horz" lIns="91440" tIns="45720" rIns="91440" bIns="45720" rtlCol="0">
            <a:normAutofit/>
          </a:bodyPr>
          <a:lstStyle>
            <a:lvl1pPr algn="ctr">
              <a:defRPr>
                <a:solidFill>
                  <a:srgbClr val="F79520"/>
                </a:solidFill>
              </a:defRPr>
            </a:lvl1pPr>
            <a:lvl2pPr marL="11113" indent="0" algn="ctr">
              <a:buFontTx/>
              <a:buNone/>
              <a:tabLst/>
              <a:defRPr/>
            </a:lvl2pPr>
          </a:lstStyle>
          <a:p>
            <a:pPr lvl="0"/>
            <a:r>
              <a:rPr lang="en-US" dirty="0"/>
              <a:t>Pay in full at enrollment</a:t>
            </a:r>
          </a:p>
          <a:p>
            <a:pPr lvl="1"/>
            <a:r>
              <a:rPr lang="en-US" dirty="0"/>
              <a:t>Second level</a:t>
            </a:r>
          </a:p>
        </p:txBody>
      </p:sp>
      <p:sp>
        <p:nvSpPr>
          <p:cNvPr id="19" name="Text Placeholder 2">
            <a:extLst>
              <a:ext uri="{FF2B5EF4-FFF2-40B4-BE49-F238E27FC236}">
                <a16:creationId xmlns:a16="http://schemas.microsoft.com/office/drawing/2014/main" id="{2847A9E6-F64A-BB45-AC51-BAF5D6EBC678}"/>
              </a:ext>
            </a:extLst>
          </p:cNvPr>
          <p:cNvSpPr>
            <a:spLocks noGrp="1"/>
          </p:cNvSpPr>
          <p:nvPr>
            <p:ph idx="17" hasCustomPrompt="1"/>
          </p:nvPr>
        </p:nvSpPr>
        <p:spPr>
          <a:xfrm>
            <a:off x="7707355" y="4570157"/>
            <a:ext cx="4395304" cy="1922717"/>
          </a:xfrm>
          <a:prstGeom prst="rect">
            <a:avLst/>
          </a:prstGeom>
        </p:spPr>
        <p:txBody>
          <a:bodyPr vert="horz" lIns="91440" tIns="45720" rIns="91440" bIns="45720" rtlCol="0">
            <a:normAutofit/>
          </a:bodyPr>
          <a:lstStyle>
            <a:lvl1pPr algn="ctr">
              <a:defRPr>
                <a:solidFill>
                  <a:srgbClr val="F79520"/>
                </a:solidFill>
              </a:defRPr>
            </a:lvl1pPr>
            <a:lvl2pPr marL="11113" indent="0" algn="ctr">
              <a:buFontTx/>
              <a:buNone/>
              <a:tabLst/>
              <a:defRPr/>
            </a:lvl2pPr>
          </a:lstStyle>
          <a:p>
            <a:pPr lvl="0"/>
            <a:r>
              <a:rPr lang="en-US" dirty="0"/>
              <a:t>Pay in full at enrollment</a:t>
            </a:r>
          </a:p>
          <a:p>
            <a:pPr lvl="1"/>
            <a:r>
              <a:rPr lang="en-US" dirty="0"/>
              <a:t>Second level</a:t>
            </a:r>
          </a:p>
        </p:txBody>
      </p:sp>
      <p:sp>
        <p:nvSpPr>
          <p:cNvPr id="20" name="TextBox 19">
            <a:extLst>
              <a:ext uri="{FF2B5EF4-FFF2-40B4-BE49-F238E27FC236}">
                <a16:creationId xmlns:a16="http://schemas.microsoft.com/office/drawing/2014/main" id="{08B7933F-3C24-0A40-8045-45018112BF6F}"/>
              </a:ext>
            </a:extLst>
          </p:cNvPr>
          <p:cNvSpPr txBox="1"/>
          <p:nvPr userDrawn="1"/>
        </p:nvSpPr>
        <p:spPr>
          <a:xfrm>
            <a:off x="2575261" y="6476663"/>
            <a:ext cx="9803802" cy="215444"/>
          </a:xfrm>
          <a:prstGeom prst="rect">
            <a:avLst/>
          </a:prstGeom>
          <a:noFill/>
        </p:spPr>
        <p:txBody>
          <a:bodyPr wrap="square" rtlCol="0">
            <a:spAutoFit/>
          </a:bodyPr>
          <a:lstStyle/>
          <a:p>
            <a:r>
              <a:rPr lang="en-US" sz="800" b="0" i="1" u="none" strike="noStrike" kern="1200" dirty="0">
                <a:solidFill>
                  <a:srgbClr val="364B8C"/>
                </a:solidFill>
                <a:effectLst/>
                <a:latin typeface="Arial" panose="020B0604020202020204" pitchFamily="34" charset="0"/>
                <a:ea typeface="+mn-ea"/>
                <a:cs typeface="Arial" panose="020B0604020202020204" pitchFamily="34" charset="0"/>
              </a:rPr>
              <a:t>Any plan can be paid with Visa, MasterCard (credit and debit), checks, electronic checking account payments, online banking and money orders. Payments can be made online, over the telephone or by mail.</a:t>
            </a:r>
            <a:endParaRPr lang="en-US" sz="800" dirty="0">
              <a:solidFill>
                <a:srgbClr val="364B8C"/>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9B7E4D6A-0A03-9944-9403-9E01432C120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564614" y="3128450"/>
            <a:ext cx="1196308" cy="1196308"/>
          </a:xfrm>
          <a:prstGeom prst="rect">
            <a:avLst/>
          </a:prstGeom>
        </p:spPr>
      </p:pic>
      <p:pic>
        <p:nvPicPr>
          <p:cNvPr id="7" name="Picture 6">
            <a:extLst>
              <a:ext uri="{FF2B5EF4-FFF2-40B4-BE49-F238E27FC236}">
                <a16:creationId xmlns:a16="http://schemas.microsoft.com/office/drawing/2014/main" id="{6037F9DE-D7A7-DD46-BDAC-217602A86158}"/>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5487811" y="3128450"/>
            <a:ext cx="1206500" cy="1206500"/>
          </a:xfrm>
          <a:prstGeom prst="rect">
            <a:avLst/>
          </a:prstGeom>
        </p:spPr>
      </p:pic>
      <p:pic>
        <p:nvPicPr>
          <p:cNvPr id="10" name="Picture 9">
            <a:extLst>
              <a:ext uri="{FF2B5EF4-FFF2-40B4-BE49-F238E27FC236}">
                <a16:creationId xmlns:a16="http://schemas.microsoft.com/office/drawing/2014/main" id="{4620F6C1-E582-B647-BB51-CBFC6F3C8B6C}"/>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9301757" y="3137104"/>
            <a:ext cx="1206500" cy="1206500"/>
          </a:xfrm>
          <a:prstGeom prst="rect">
            <a:avLst/>
          </a:prstGeom>
        </p:spPr>
      </p:pic>
      <p:pic>
        <p:nvPicPr>
          <p:cNvPr id="12" name="Picture 11">
            <a:extLst>
              <a:ext uri="{FF2B5EF4-FFF2-40B4-BE49-F238E27FC236}">
                <a16:creationId xmlns:a16="http://schemas.microsoft.com/office/drawing/2014/main" id="{EEB00E34-D126-604B-B94B-06B6F632771D}"/>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93530" y="6277391"/>
            <a:ext cx="2033415" cy="386517"/>
          </a:xfrm>
          <a:prstGeom prst="rect">
            <a:avLst/>
          </a:prstGeom>
        </p:spPr>
      </p:pic>
    </p:spTree>
    <p:extLst>
      <p:ext uri="{BB962C8B-B14F-4D97-AF65-F5344CB8AC3E}">
        <p14:creationId xmlns:p14="http://schemas.microsoft.com/office/powerpoint/2010/main" val="35968466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7_Title and Conten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2EB3BD2-66D3-BE4F-BE38-05651B0023A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10431" y="2225400"/>
            <a:ext cx="480727" cy="480727"/>
          </a:xfrm>
          <a:prstGeom prst="rect">
            <a:avLst/>
          </a:prstGeom>
        </p:spPr>
      </p:pic>
      <p:sp>
        <p:nvSpPr>
          <p:cNvPr id="26" name="Rectangle 25">
            <a:extLst>
              <a:ext uri="{FF2B5EF4-FFF2-40B4-BE49-F238E27FC236}">
                <a16:creationId xmlns:a16="http://schemas.microsoft.com/office/drawing/2014/main" id="{3F8FCA20-2D2B-F445-9469-9782DF8B1977}"/>
              </a:ext>
            </a:extLst>
          </p:cNvPr>
          <p:cNvSpPr/>
          <p:nvPr userDrawn="1"/>
        </p:nvSpPr>
        <p:spPr>
          <a:xfrm>
            <a:off x="5931194" y="-182880"/>
            <a:ext cx="6405294" cy="7040880"/>
          </a:xfrm>
          <a:prstGeom prst="rect">
            <a:avLst/>
          </a:prstGeom>
          <a:solidFill>
            <a:srgbClr val="F79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313353B-154E-6444-8247-9F7F64C71A27}"/>
              </a:ext>
            </a:extLst>
          </p:cNvPr>
          <p:cNvSpPr>
            <a:spLocks noGrp="1"/>
          </p:cNvSpPr>
          <p:nvPr>
            <p:ph type="title" hasCustomPrompt="1"/>
          </p:nvPr>
        </p:nvSpPr>
        <p:spPr>
          <a:xfrm>
            <a:off x="279400" y="365125"/>
            <a:ext cx="7842624" cy="1325563"/>
          </a:xfrm>
        </p:spPr>
        <p:txBody>
          <a:bodyPr/>
          <a:lstStyle>
            <a:lvl1pPr>
              <a:defRPr/>
            </a:lvl1pPr>
          </a:lstStyle>
          <a:p>
            <a:r>
              <a:rPr lang="en-US" dirty="0"/>
              <a:t>Your responsibilities</a:t>
            </a:r>
          </a:p>
        </p:txBody>
      </p:sp>
      <p:sp>
        <p:nvSpPr>
          <p:cNvPr id="4" name="TextBox 3">
            <a:extLst>
              <a:ext uri="{FF2B5EF4-FFF2-40B4-BE49-F238E27FC236}">
                <a16:creationId xmlns:a16="http://schemas.microsoft.com/office/drawing/2014/main" id="{9B9C7E20-D92E-7E47-B4CA-D54B117D423D}"/>
              </a:ext>
            </a:extLst>
          </p:cNvPr>
          <p:cNvSpPr txBox="1"/>
          <p:nvPr userDrawn="1"/>
        </p:nvSpPr>
        <p:spPr>
          <a:xfrm>
            <a:off x="328298" y="1376028"/>
            <a:ext cx="6463553" cy="369332"/>
          </a:xfrm>
          <a:prstGeom prst="rect">
            <a:avLst/>
          </a:prstGeom>
          <a:noFill/>
        </p:spPr>
        <p:txBody>
          <a:bodyPr wrap="square" rtlCol="0">
            <a:spAutoFit/>
          </a:bodyPr>
          <a:lstStyle/>
          <a:p>
            <a:r>
              <a:rPr lang="en-US" sz="1800" b="0" i="1" u="none" strike="noStrike" kern="1200" dirty="0">
                <a:solidFill>
                  <a:srgbClr val="364B8C"/>
                </a:solidFill>
                <a:effectLst/>
                <a:latin typeface="Arial" panose="020B0604020202020204" pitchFamily="34" charset="0"/>
                <a:ea typeface="+mn-ea"/>
                <a:cs typeface="Arial" panose="020B0604020202020204" pitchFamily="34" charset="0"/>
              </a:rPr>
              <a:t>Optional travel protection</a:t>
            </a:r>
            <a:endParaRPr lang="en-US" dirty="0">
              <a:solidFill>
                <a:srgbClr val="364B8C"/>
              </a:solidFill>
              <a:latin typeface="Arial" panose="020B0604020202020204" pitchFamily="34" charset="0"/>
              <a:cs typeface="Arial" panose="020B0604020202020204" pitchFamily="34" charset="0"/>
            </a:endParaRPr>
          </a:p>
        </p:txBody>
      </p:sp>
      <p:sp>
        <p:nvSpPr>
          <p:cNvPr id="5" name="Text Placeholder 2">
            <a:extLst>
              <a:ext uri="{FF2B5EF4-FFF2-40B4-BE49-F238E27FC236}">
                <a16:creationId xmlns:a16="http://schemas.microsoft.com/office/drawing/2014/main" id="{F8604686-2B74-4449-9450-508DB450CE3D}"/>
              </a:ext>
            </a:extLst>
          </p:cNvPr>
          <p:cNvSpPr>
            <a:spLocks noGrp="1"/>
          </p:cNvSpPr>
          <p:nvPr>
            <p:ph idx="11" hasCustomPrompt="1"/>
          </p:nvPr>
        </p:nvSpPr>
        <p:spPr>
          <a:xfrm>
            <a:off x="1313524" y="2272786"/>
            <a:ext cx="4395304" cy="369333"/>
          </a:xfrm>
          <a:prstGeom prst="rect">
            <a:avLst/>
          </a:prstGeom>
        </p:spPr>
        <p:txBody>
          <a:bodyPr vert="horz" lIns="91440" tIns="45720" rIns="91440" bIns="45720" rtlCol="0">
            <a:normAutofit/>
          </a:bodyPr>
          <a:lstStyle>
            <a:lvl1pPr>
              <a:defRPr>
                <a:solidFill>
                  <a:schemeClr val="tx1">
                    <a:lumMod val="75000"/>
                    <a:lumOff val="25000"/>
                  </a:schemeClr>
                </a:solidFill>
              </a:defRPr>
            </a:lvl1pPr>
          </a:lstStyle>
          <a:p>
            <a:pPr lvl="0"/>
            <a:r>
              <a:rPr lang="en-US" dirty="0"/>
              <a:t>Travel Protection Plan</a:t>
            </a:r>
          </a:p>
        </p:txBody>
      </p:sp>
      <p:sp>
        <p:nvSpPr>
          <p:cNvPr id="12" name="Text Placeholder 2">
            <a:extLst>
              <a:ext uri="{FF2B5EF4-FFF2-40B4-BE49-F238E27FC236}">
                <a16:creationId xmlns:a16="http://schemas.microsoft.com/office/drawing/2014/main" id="{3CC13EB7-80C1-4547-B04C-94883832429D}"/>
              </a:ext>
            </a:extLst>
          </p:cNvPr>
          <p:cNvSpPr>
            <a:spLocks noGrp="1"/>
          </p:cNvSpPr>
          <p:nvPr>
            <p:ph idx="16" hasCustomPrompt="1"/>
          </p:nvPr>
        </p:nvSpPr>
        <p:spPr>
          <a:xfrm>
            <a:off x="7055956" y="2272785"/>
            <a:ext cx="4395304" cy="369333"/>
          </a:xfrm>
          <a:prstGeom prst="rect">
            <a:avLst/>
          </a:prstGeom>
        </p:spPr>
        <p:txBody>
          <a:bodyPr vert="horz" lIns="91440" tIns="45720" rIns="91440" bIns="45720" rtlCol="0">
            <a:normAutofit/>
          </a:bodyPr>
          <a:lstStyle>
            <a:lvl1pPr>
              <a:defRPr>
                <a:solidFill>
                  <a:schemeClr val="bg1"/>
                </a:solidFill>
              </a:defRPr>
            </a:lvl1pPr>
          </a:lstStyle>
          <a:p>
            <a:pPr lvl="0"/>
            <a:r>
              <a:rPr lang="en-US" dirty="0"/>
              <a:t>Travel Protection Plan PLUS</a:t>
            </a:r>
          </a:p>
        </p:txBody>
      </p:sp>
      <p:pic>
        <p:nvPicPr>
          <p:cNvPr id="9" name="Picture 8">
            <a:extLst>
              <a:ext uri="{FF2B5EF4-FFF2-40B4-BE49-F238E27FC236}">
                <a16:creationId xmlns:a16="http://schemas.microsoft.com/office/drawing/2014/main" id="{D5CE0346-BF1C-5441-A963-29BA0E5AF0E6}"/>
              </a:ext>
            </a:extLst>
          </p:cNvPr>
          <p:cNvPicPr>
            <a:picLocks noChangeAspect="1"/>
          </p:cNvPicPr>
          <p:nvPr userDrawn="1"/>
        </p:nvPicPr>
        <p:blipFill>
          <a:blip r:embed="rId3"/>
          <a:stretch>
            <a:fillRect/>
          </a:stretch>
        </p:blipFill>
        <p:spPr>
          <a:xfrm rot="743178">
            <a:off x="7272020" y="-93167"/>
            <a:ext cx="5397046" cy="1542013"/>
          </a:xfrm>
          <a:prstGeom prst="rect">
            <a:avLst/>
          </a:prstGeom>
        </p:spPr>
      </p:pic>
      <p:sp>
        <p:nvSpPr>
          <p:cNvPr id="30" name="Text Placeholder 2">
            <a:extLst>
              <a:ext uri="{FF2B5EF4-FFF2-40B4-BE49-F238E27FC236}">
                <a16:creationId xmlns:a16="http://schemas.microsoft.com/office/drawing/2014/main" id="{FDEEBB23-3133-5643-BD32-1F06F31C9425}"/>
              </a:ext>
            </a:extLst>
          </p:cNvPr>
          <p:cNvSpPr>
            <a:spLocks noGrp="1"/>
          </p:cNvSpPr>
          <p:nvPr>
            <p:ph idx="17" hasCustomPrompt="1"/>
          </p:nvPr>
        </p:nvSpPr>
        <p:spPr>
          <a:xfrm>
            <a:off x="1313524" y="3165009"/>
            <a:ext cx="4395304" cy="2842252"/>
          </a:xfrm>
          <a:prstGeom prst="rect">
            <a:avLst/>
          </a:prstGeom>
        </p:spPr>
        <p:txBody>
          <a:bodyPr vert="horz" lIns="91440" tIns="45720" rIns="91440" bIns="45720" rtlCol="0">
            <a:normAutofit/>
          </a:bodyPr>
          <a:lstStyle>
            <a:lvl1pPr>
              <a:defRPr>
                <a:solidFill>
                  <a:schemeClr val="tx1">
                    <a:lumMod val="75000"/>
                    <a:lumOff val="25000"/>
                  </a:schemeClr>
                </a:solidFill>
              </a:defRPr>
            </a:lvl1pPr>
            <a:lvl2pPr>
              <a:defRPr/>
            </a:lvl2pPr>
          </a:lstStyle>
          <a:p>
            <a:pPr lvl="0"/>
            <a:r>
              <a:rPr lang="en-US" dirty="0"/>
              <a:t>This plan covers your child for:</a:t>
            </a:r>
          </a:p>
          <a:p>
            <a:pPr lvl="1"/>
            <a:r>
              <a:rPr lang="en-US" dirty="0"/>
              <a:t>A traveler’s injury, sickness, or death of a family member</a:t>
            </a:r>
          </a:p>
          <a:p>
            <a:pPr lvl="1"/>
            <a:r>
              <a:rPr lang="en-US" dirty="0"/>
              <a:t>Theft of passport of visas</a:t>
            </a:r>
          </a:p>
          <a:p>
            <a:pPr lvl="1"/>
            <a:r>
              <a:rPr lang="en-US" dirty="0"/>
              <a:t>Flight cancellations due to strike or bad weather</a:t>
            </a:r>
          </a:p>
          <a:p>
            <a:pPr lvl="1"/>
            <a:r>
              <a:rPr lang="en-US" dirty="0"/>
              <a:t>Loss of luggage and personal effects</a:t>
            </a:r>
          </a:p>
          <a:p>
            <a:pPr lvl="1"/>
            <a:r>
              <a:rPr lang="en-US" dirty="0"/>
              <a:t>Trip cancellation or trip interruption due to covered reasons such as covered sickness, illness, or injury</a:t>
            </a:r>
          </a:p>
          <a:p>
            <a:pPr lvl="1"/>
            <a:r>
              <a:rPr lang="en-US" dirty="0"/>
              <a:t>Trip cancellation or trip interruption due to terrorist acts, as defined</a:t>
            </a:r>
          </a:p>
        </p:txBody>
      </p:sp>
      <p:sp>
        <p:nvSpPr>
          <p:cNvPr id="34" name="Text Placeholder 2">
            <a:extLst>
              <a:ext uri="{FF2B5EF4-FFF2-40B4-BE49-F238E27FC236}">
                <a16:creationId xmlns:a16="http://schemas.microsoft.com/office/drawing/2014/main" id="{780E8831-CB15-6442-9BF3-8BB93AC1F04A}"/>
              </a:ext>
            </a:extLst>
          </p:cNvPr>
          <p:cNvSpPr>
            <a:spLocks noGrp="1"/>
          </p:cNvSpPr>
          <p:nvPr>
            <p:ph idx="18" hasCustomPrompt="1"/>
          </p:nvPr>
        </p:nvSpPr>
        <p:spPr>
          <a:xfrm>
            <a:off x="7042993" y="3165009"/>
            <a:ext cx="4395304" cy="2842252"/>
          </a:xfrm>
          <a:prstGeom prst="rect">
            <a:avLst/>
          </a:prstGeom>
        </p:spPr>
        <p:txBody>
          <a:bodyPr vert="horz" lIns="91440" tIns="45720" rIns="91440" bIns="45720" rtlCol="0">
            <a:normAutofit/>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dirty="0"/>
              <a:t>This plan covers your child for:</a:t>
            </a:r>
          </a:p>
          <a:p>
            <a:pPr lvl="1"/>
            <a:r>
              <a:rPr lang="en-US" dirty="0"/>
              <a:t>Everything in the standard plan</a:t>
            </a:r>
          </a:p>
          <a:p>
            <a:pPr lvl="1"/>
            <a:r>
              <a:rPr lang="en-US" dirty="0" err="1"/>
              <a:t>Explorica’s</a:t>
            </a:r>
            <a:r>
              <a:rPr lang="en-US" dirty="0"/>
              <a:t> exclusive: “Cancel for Any Reason” protection: </a:t>
            </a:r>
          </a:p>
          <a:p>
            <a:pPr lvl="2"/>
            <a:r>
              <a:rPr lang="en-US" dirty="0"/>
              <a:t>if you cancel your trip for any reason 30 days or more before the departure date, you will be reimbursed for 75% of your paid tour fees, less the deposit and insurance premium</a:t>
            </a:r>
          </a:p>
        </p:txBody>
      </p:sp>
      <p:sp>
        <p:nvSpPr>
          <p:cNvPr id="38" name="Text Placeholder 2">
            <a:extLst>
              <a:ext uri="{FF2B5EF4-FFF2-40B4-BE49-F238E27FC236}">
                <a16:creationId xmlns:a16="http://schemas.microsoft.com/office/drawing/2014/main" id="{7F630BC0-0B47-F944-8444-EA838ED975A2}"/>
              </a:ext>
            </a:extLst>
          </p:cNvPr>
          <p:cNvSpPr>
            <a:spLocks noGrp="1"/>
          </p:cNvSpPr>
          <p:nvPr>
            <p:ph idx="19" hasCustomPrompt="1"/>
          </p:nvPr>
        </p:nvSpPr>
        <p:spPr>
          <a:xfrm>
            <a:off x="7044381" y="2643173"/>
            <a:ext cx="4395304" cy="369333"/>
          </a:xfrm>
          <a:prstGeom prst="rect">
            <a:avLst/>
          </a:prstGeom>
        </p:spPr>
        <p:txBody>
          <a:bodyPr vert="horz" lIns="91440" tIns="45720" rIns="91440" bIns="45720" rtlCol="0">
            <a:normAutofit/>
          </a:bodyPr>
          <a:lstStyle>
            <a:lvl1pPr>
              <a:defRPr b="0" i="1">
                <a:solidFill>
                  <a:srgbClr val="364B8C"/>
                </a:solidFill>
              </a:defRPr>
            </a:lvl1pPr>
          </a:lstStyle>
          <a:p>
            <a:pPr lvl="0"/>
            <a:r>
              <a:rPr lang="en-US" dirty="0"/>
              <a:t>$18/day ($180)</a:t>
            </a:r>
          </a:p>
        </p:txBody>
      </p:sp>
      <p:pic>
        <p:nvPicPr>
          <p:cNvPr id="17" name="Picture 16">
            <a:extLst>
              <a:ext uri="{FF2B5EF4-FFF2-40B4-BE49-F238E27FC236}">
                <a16:creationId xmlns:a16="http://schemas.microsoft.com/office/drawing/2014/main" id="{EF438B6A-AE91-4449-840C-B25CEF8BC872}"/>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6362666" y="2221075"/>
            <a:ext cx="493132" cy="493132"/>
          </a:xfrm>
          <a:prstGeom prst="rect">
            <a:avLst/>
          </a:prstGeom>
        </p:spPr>
      </p:pic>
      <p:sp>
        <p:nvSpPr>
          <p:cNvPr id="41" name="Text Placeholder 2">
            <a:extLst>
              <a:ext uri="{FF2B5EF4-FFF2-40B4-BE49-F238E27FC236}">
                <a16:creationId xmlns:a16="http://schemas.microsoft.com/office/drawing/2014/main" id="{39088B8A-F071-6544-9BC8-A5952F02B3B1}"/>
              </a:ext>
            </a:extLst>
          </p:cNvPr>
          <p:cNvSpPr>
            <a:spLocks noGrp="1"/>
          </p:cNvSpPr>
          <p:nvPr>
            <p:ph idx="20" hasCustomPrompt="1"/>
          </p:nvPr>
        </p:nvSpPr>
        <p:spPr>
          <a:xfrm>
            <a:off x="1303338" y="2643173"/>
            <a:ext cx="4395304" cy="369333"/>
          </a:xfrm>
          <a:prstGeom prst="rect">
            <a:avLst/>
          </a:prstGeom>
        </p:spPr>
        <p:txBody>
          <a:bodyPr vert="horz" lIns="91440" tIns="45720" rIns="91440" bIns="45720" rtlCol="0">
            <a:normAutofit/>
          </a:bodyPr>
          <a:lstStyle>
            <a:lvl1pPr>
              <a:defRPr b="0" i="1">
                <a:solidFill>
                  <a:srgbClr val="364B8C"/>
                </a:solidFill>
              </a:defRPr>
            </a:lvl1pPr>
          </a:lstStyle>
          <a:p>
            <a:pPr lvl="0"/>
            <a:r>
              <a:rPr lang="en-US" dirty="0"/>
              <a:t>$12/day ($120)</a:t>
            </a:r>
          </a:p>
        </p:txBody>
      </p:sp>
    </p:spTree>
    <p:extLst>
      <p:ext uri="{BB962C8B-B14F-4D97-AF65-F5344CB8AC3E}">
        <p14:creationId xmlns:p14="http://schemas.microsoft.com/office/powerpoint/2010/main" val="4164556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8">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4">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4">
                                            <p:txEl>
                                              <p:pRg st="1" end="1"/>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4">
                                            <p:txEl>
                                              <p:pRg st="2" end="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tmplLst>
          <p:tmpl lvl="1">
            <p:tnLst>
              <p:par>
                <p:cTn presetID="1"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childTnLst>
                </p:cTn>
              </p:par>
            </p:tnLst>
          </p:tmpl>
        </p:tmplLst>
      </p:bldP>
      <p:bldP spid="34" grpId="0" build="p">
        <p:tmplLst>
          <p:tmpl lvl="1">
            <p:tnLst>
              <p:par>
                <p:cTn presetID="1" presetClass="entr" presetSubtype="0" fill="hold" nodeType="withEffect">
                  <p:stCondLst>
                    <p:cond delay="0"/>
                  </p:stCondLst>
                  <p:childTnLst>
                    <p:set>
                      <p:cBhvr>
                        <p:cTn dur="1" fill="hold">
                          <p:stCondLst>
                            <p:cond delay="0"/>
                          </p:stCondLst>
                        </p:cTn>
                        <p:tgtEl>
                          <p:spTgt spid="34"/>
                        </p:tgtEl>
                        <p:attrNameLst>
                          <p:attrName>style.visibility</p:attrName>
                        </p:attrNameLst>
                      </p:cBhvr>
                      <p:to>
                        <p:strVal val="visible"/>
                      </p:to>
                    </p:set>
                  </p:childTnLst>
                </p:cTn>
              </p:par>
            </p:tnLst>
          </p:tmpl>
          <p:tmpl lvl="2">
            <p:tnLst>
              <p:par>
                <p:cTn presetID="1" presetClass="entr" presetSubtype="0" fill="hold" nodeType="withEffect">
                  <p:stCondLst>
                    <p:cond delay="0"/>
                  </p:stCondLst>
                  <p:childTnLst>
                    <p:set>
                      <p:cBhvr>
                        <p:cTn dur="1" fill="hold">
                          <p:stCondLst>
                            <p:cond delay="0"/>
                          </p:stCondLst>
                        </p:cTn>
                        <p:tgtEl>
                          <p:spTgt spid="34"/>
                        </p:tgtEl>
                        <p:attrNameLst>
                          <p:attrName>style.visibility</p:attrName>
                        </p:attrNameLst>
                      </p:cBhvr>
                      <p:to>
                        <p:strVal val="visible"/>
                      </p:to>
                    </p:set>
                  </p:childTnLst>
                </p:cTn>
              </p:par>
            </p:tnLst>
          </p:tmpl>
        </p:tmplLst>
      </p:bldP>
      <p:bldP spid="38" grpId="0" build="p">
        <p:tmplLst>
          <p:tmpl lvl="1">
            <p:tnLst>
              <p:par>
                <p:cTn presetID="1" presetClass="entr" presetSubtype="0" fill="hold" nodeType="withEffect">
                  <p:stCondLst>
                    <p:cond delay="0"/>
                  </p:stCondLst>
                  <p:childTnLst>
                    <p:set>
                      <p:cBhvr>
                        <p:cTn dur="1" fill="hold">
                          <p:stCondLst>
                            <p:cond delay="0"/>
                          </p:stCondLst>
                        </p:cTn>
                        <p:tgtEl>
                          <p:spTgt spid="38"/>
                        </p:tgtEl>
                        <p:attrNameLst>
                          <p:attrName>style.visibility</p:attrName>
                        </p:attrNameLst>
                      </p:cBhvr>
                      <p:to>
                        <p:strVal val="visible"/>
                      </p:to>
                    </p:set>
                  </p:childTnLst>
                </p:cTn>
              </p:par>
            </p:tnLst>
          </p:tmpl>
        </p:tmplLst>
      </p:bldP>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wo Conten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636C96-970A-4145-A138-BE733C11AF22}"/>
              </a:ext>
            </a:extLst>
          </p:cNvPr>
          <p:cNvSpPr>
            <a:spLocks noGrp="1"/>
          </p:cNvSpPr>
          <p:nvPr>
            <p:ph type="title" hasCustomPrompt="1"/>
          </p:nvPr>
        </p:nvSpPr>
        <p:spPr>
          <a:xfrm>
            <a:off x="428624" y="385550"/>
            <a:ext cx="10515600" cy="1325563"/>
          </a:xfrm>
        </p:spPr>
        <p:txBody>
          <a:bodyPr/>
          <a:lstStyle>
            <a:lvl1pPr>
              <a:defRPr>
                <a:solidFill>
                  <a:srgbClr val="364B8C"/>
                </a:solidFill>
              </a:defRPr>
            </a:lvl1pPr>
          </a:lstStyle>
          <a:p>
            <a:r>
              <a:rPr lang="en-US" dirty="0"/>
              <a:t>Give your child</a:t>
            </a:r>
          </a:p>
        </p:txBody>
      </p:sp>
      <p:sp>
        <p:nvSpPr>
          <p:cNvPr id="3" name="Content Placeholder 2">
            <a:extLst>
              <a:ext uri="{FF2B5EF4-FFF2-40B4-BE49-F238E27FC236}">
                <a16:creationId xmlns:a16="http://schemas.microsoft.com/office/drawing/2014/main" id="{8B44C236-46E3-A24A-ABE3-E5B4D685D145}"/>
              </a:ext>
            </a:extLst>
          </p:cNvPr>
          <p:cNvSpPr>
            <a:spLocks noGrp="1"/>
          </p:cNvSpPr>
          <p:nvPr>
            <p:ph sz="half" idx="1" hasCustomPrompt="1"/>
          </p:nvPr>
        </p:nvSpPr>
        <p:spPr>
          <a:xfrm>
            <a:off x="428624" y="2874503"/>
            <a:ext cx="5181600" cy="3596147"/>
          </a:xfrm>
        </p:spPr>
        <p:txBody>
          <a:bodyPr/>
          <a:lstStyle>
            <a:lvl1pPr>
              <a:lnSpc>
                <a:spcPct val="150000"/>
              </a:lnSpc>
              <a:defRPr/>
            </a:lvl1pPr>
            <a:lvl2pPr marL="9525" indent="0">
              <a:buFontTx/>
              <a:buNone/>
              <a:tabLst/>
              <a:defRPr/>
            </a:lvl2pPr>
            <a:lvl3pPr marL="9525" indent="0">
              <a:buFontTx/>
              <a:buNone/>
              <a:tabLst/>
              <a:defRPr/>
            </a:lvl3pPr>
            <a:lvl4pPr marL="9525" indent="0">
              <a:buFontTx/>
              <a:buNone/>
              <a:tabLst/>
              <a:defRPr/>
            </a:lvl4pPr>
            <a:lvl5pPr marL="9525" indent="0">
              <a:buFontTx/>
              <a:buNone/>
              <a:tabLst/>
              <a:defRPr/>
            </a:lvl5pPr>
          </a:lstStyle>
          <a:p>
            <a:pPr lvl="0"/>
            <a:r>
              <a:rPr lang="en-US" dirty="0"/>
              <a:t>Explore exciting destinations</a:t>
            </a:r>
          </a:p>
          <a:p>
            <a:pPr lvl="0"/>
            <a:r>
              <a:rPr lang="en-US" dirty="0"/>
              <a:t>Create lifelong memories and friends</a:t>
            </a:r>
          </a:p>
          <a:p>
            <a:pPr lvl="0"/>
            <a:r>
              <a:rPr lang="en-US" dirty="0"/>
              <a:t>Grow and mature as a person</a:t>
            </a:r>
          </a:p>
          <a:p>
            <a:pPr lvl="0"/>
            <a:r>
              <a:rPr lang="en-US" dirty="0"/>
              <a:t>Prepare for a successful future</a:t>
            </a:r>
          </a:p>
        </p:txBody>
      </p:sp>
      <p:sp>
        <p:nvSpPr>
          <p:cNvPr id="8" name="TextBox 7">
            <a:extLst>
              <a:ext uri="{FF2B5EF4-FFF2-40B4-BE49-F238E27FC236}">
                <a16:creationId xmlns:a16="http://schemas.microsoft.com/office/drawing/2014/main" id="{772CF8B9-B904-C942-A4E9-AA04275A10A8}"/>
              </a:ext>
            </a:extLst>
          </p:cNvPr>
          <p:cNvSpPr txBox="1"/>
          <p:nvPr userDrawn="1"/>
        </p:nvSpPr>
        <p:spPr>
          <a:xfrm>
            <a:off x="390524" y="2422906"/>
            <a:ext cx="6463553" cy="369332"/>
          </a:xfrm>
          <a:prstGeom prst="rect">
            <a:avLst/>
          </a:prstGeom>
          <a:noFill/>
        </p:spPr>
        <p:txBody>
          <a:bodyPr wrap="square" rtlCol="0">
            <a:spAutoFit/>
          </a:bodyPr>
          <a:lstStyle/>
          <a:p>
            <a:r>
              <a:rPr lang="en-US" sz="1800" b="0" i="1" u="none" strike="noStrike" kern="1200" dirty="0">
                <a:solidFill>
                  <a:srgbClr val="0094D2"/>
                </a:solidFill>
                <a:effectLst/>
                <a:latin typeface="Arial" panose="020B0604020202020204" pitchFamily="34" charset="0"/>
                <a:ea typeface="+mn-ea"/>
                <a:cs typeface="Arial" panose="020B0604020202020204" pitchFamily="34" charset="0"/>
              </a:rPr>
              <a:t>You’re in the position to encourage your child to:</a:t>
            </a:r>
            <a:endParaRPr lang="en-US" dirty="0">
              <a:solidFill>
                <a:srgbClr val="0094D2"/>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B88578B1-55B5-B442-88C1-B983EDE4C3B8}"/>
              </a:ext>
            </a:extLst>
          </p:cNvPr>
          <p:cNvSpPr txBox="1"/>
          <p:nvPr userDrawn="1"/>
        </p:nvSpPr>
        <p:spPr>
          <a:xfrm>
            <a:off x="434261" y="1222264"/>
            <a:ext cx="6463553" cy="630942"/>
          </a:xfrm>
          <a:prstGeom prst="rect">
            <a:avLst/>
          </a:prstGeom>
          <a:noFill/>
        </p:spPr>
        <p:txBody>
          <a:bodyPr wrap="square" rtlCol="0">
            <a:spAutoFit/>
          </a:bodyPr>
          <a:lstStyle/>
          <a:p>
            <a:r>
              <a:rPr lang="en-US" sz="3500" b="0" i="1" u="none" strike="noStrike" kern="1200" dirty="0">
                <a:solidFill>
                  <a:srgbClr val="F79520"/>
                </a:solidFill>
                <a:effectLst/>
                <a:latin typeface="Arial" panose="020B0604020202020204" pitchFamily="34" charset="0"/>
                <a:ea typeface="+mn-ea"/>
                <a:cs typeface="Arial" panose="020B0604020202020204" pitchFamily="34" charset="0"/>
              </a:rPr>
              <a:t>the world</a:t>
            </a:r>
            <a:endParaRPr lang="en-US" sz="3500" dirty="0">
              <a:solidFill>
                <a:srgbClr val="F79520"/>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B07626CD-FA86-A241-90CC-5FFC3E68D3D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93530" y="6277391"/>
            <a:ext cx="2033415" cy="386517"/>
          </a:xfrm>
          <a:prstGeom prst="rect">
            <a:avLst/>
          </a:prstGeom>
        </p:spPr>
      </p:pic>
    </p:spTree>
    <p:extLst>
      <p:ext uri="{BB962C8B-B14F-4D97-AF65-F5344CB8AC3E}">
        <p14:creationId xmlns:p14="http://schemas.microsoft.com/office/powerpoint/2010/main" val="2701381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50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50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grpId="0" nodeType="withEffect">
                                  <p:stCondLst>
                                    <p:cond delay="50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50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50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1" presetClass="entr" presetSubtype="0" fill="hold" nodeType="withEffect">
                  <p:stCondLst>
                    <p:cond delay="500"/>
                  </p:stCondLst>
                  <p:childTnLst>
                    <p:set>
                      <p:cBhvr>
                        <p:cTn dur="1" fill="hold">
                          <p:stCondLst>
                            <p:cond delay="0"/>
                          </p:stCondLst>
                        </p:cTn>
                        <p:tgtEl>
                          <p:spTgt spid="3"/>
                        </p:tgtEl>
                        <p:attrNameLst>
                          <p:attrName>style.visibility</p:attrName>
                        </p:attrNameLst>
                      </p:cBhvr>
                      <p:to>
                        <p:strVal val="visible"/>
                      </p:to>
                    </p:set>
                  </p:childTnLst>
                </p:cTn>
              </p:par>
            </p:tnLst>
          </p:tmpl>
        </p:tmplLst>
      </p:bldP>
      <p:bldP spid="8"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2_Title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367A4DD-EB50-4F43-9E9A-CB95F9A269D9}"/>
              </a:ext>
            </a:extLst>
          </p:cNvPr>
          <p:cNvSpPr/>
          <p:nvPr userDrawn="1"/>
        </p:nvSpPr>
        <p:spPr>
          <a:xfrm>
            <a:off x="0" y="5583236"/>
            <a:ext cx="12192000" cy="1274763"/>
          </a:xfrm>
          <a:prstGeom prst="rect">
            <a:avLst/>
          </a:prstGeom>
          <a:solidFill>
            <a:srgbClr val="0033A0">
              <a:alpha val="8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5ABC6A51-DC5B-874E-AAA6-B6E162F1EECA}"/>
              </a:ext>
            </a:extLst>
          </p:cNvPr>
          <p:cNvSpPr>
            <a:spLocks noGrp="1"/>
          </p:cNvSpPr>
          <p:nvPr>
            <p:ph type="body" sz="quarter" idx="14" hasCustomPrompt="1"/>
          </p:nvPr>
        </p:nvSpPr>
        <p:spPr>
          <a:xfrm>
            <a:off x="0" y="5875959"/>
            <a:ext cx="12192000" cy="534366"/>
          </a:xfrm>
        </p:spPr>
        <p:txBody>
          <a:bodyPr>
            <a:normAutofit/>
          </a:bodyPr>
          <a:lstStyle>
            <a:lvl1pPr algn="ctr">
              <a:defRPr sz="2800">
                <a:solidFill>
                  <a:srgbClr val="F79520"/>
                </a:solidFill>
              </a:defRPr>
            </a:lvl1pPr>
          </a:lstStyle>
          <a:p>
            <a:pPr lvl="0"/>
            <a:r>
              <a:rPr lang="en-US" dirty="0"/>
              <a:t>Tour Name goes here</a:t>
            </a:r>
          </a:p>
        </p:txBody>
      </p:sp>
      <p:sp>
        <p:nvSpPr>
          <p:cNvPr id="13" name="Text Placeholder 12">
            <a:extLst>
              <a:ext uri="{FF2B5EF4-FFF2-40B4-BE49-F238E27FC236}">
                <a16:creationId xmlns:a16="http://schemas.microsoft.com/office/drawing/2014/main" id="{90018DD8-3F1B-104B-B907-5A7B380E7064}"/>
              </a:ext>
            </a:extLst>
          </p:cNvPr>
          <p:cNvSpPr>
            <a:spLocks noGrp="1"/>
          </p:cNvSpPr>
          <p:nvPr>
            <p:ph type="body" sz="quarter" idx="15" hasCustomPrompt="1"/>
          </p:nvPr>
        </p:nvSpPr>
        <p:spPr>
          <a:xfrm>
            <a:off x="0" y="6391275"/>
            <a:ext cx="12192000" cy="1274763"/>
          </a:xfrm>
        </p:spPr>
        <p:txBody>
          <a:bodyPr/>
          <a:lstStyle>
            <a:lvl1pPr algn="ctr">
              <a:defRPr>
                <a:solidFill>
                  <a:schemeClr val="bg1"/>
                </a:solidFill>
              </a:defRPr>
            </a:lvl1pPr>
          </a:lstStyle>
          <a:p>
            <a:pPr lvl="0"/>
            <a:r>
              <a:rPr lang="en-US" dirty="0"/>
              <a:t>Insert tour dates here: Month DD – DD, YYYY</a:t>
            </a:r>
          </a:p>
        </p:txBody>
      </p:sp>
    </p:spTree>
    <p:extLst>
      <p:ext uri="{BB962C8B-B14F-4D97-AF65-F5344CB8AC3E}">
        <p14:creationId xmlns:p14="http://schemas.microsoft.com/office/powerpoint/2010/main" val="15896164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E79020D-78CC-2C4A-AE7E-5F1643599C8A}"/>
              </a:ext>
            </a:extLst>
          </p:cNvPr>
          <p:cNvSpPr/>
          <p:nvPr userDrawn="1"/>
        </p:nvSpPr>
        <p:spPr>
          <a:xfrm>
            <a:off x="7511434" y="-26896"/>
            <a:ext cx="2375860" cy="4032098"/>
          </a:xfrm>
          <a:prstGeom prst="rect">
            <a:avLst/>
          </a:prstGeom>
          <a:solidFill>
            <a:srgbClr val="364B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74F80399-6BA1-E141-BDBA-60A7E2773C3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237329" y="-300385"/>
            <a:ext cx="3975100" cy="5461000"/>
          </a:xfrm>
          <a:prstGeom prst="rect">
            <a:avLst/>
          </a:prstGeom>
        </p:spPr>
      </p:pic>
      <p:pic>
        <p:nvPicPr>
          <p:cNvPr id="9" name="Picture 8">
            <a:extLst>
              <a:ext uri="{FF2B5EF4-FFF2-40B4-BE49-F238E27FC236}">
                <a16:creationId xmlns:a16="http://schemas.microsoft.com/office/drawing/2014/main" id="{5361CDDC-DAF3-D843-AB54-3EFA66B7AB5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78488" y="3757565"/>
            <a:ext cx="685835" cy="685835"/>
          </a:xfrm>
          <a:prstGeom prst="rect">
            <a:avLst/>
          </a:prstGeom>
        </p:spPr>
      </p:pic>
      <p:pic>
        <p:nvPicPr>
          <p:cNvPr id="6" name="Picture 5">
            <a:extLst>
              <a:ext uri="{FF2B5EF4-FFF2-40B4-BE49-F238E27FC236}">
                <a16:creationId xmlns:a16="http://schemas.microsoft.com/office/drawing/2014/main" id="{7FD9DB73-AEBA-F047-8364-EBDE061D812A}"/>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78489" y="2103201"/>
            <a:ext cx="685834" cy="685834"/>
          </a:xfrm>
          <a:prstGeom prst="rect">
            <a:avLst/>
          </a:prstGeom>
        </p:spPr>
      </p:pic>
      <p:sp>
        <p:nvSpPr>
          <p:cNvPr id="2" name="Title 1">
            <a:extLst>
              <a:ext uri="{FF2B5EF4-FFF2-40B4-BE49-F238E27FC236}">
                <a16:creationId xmlns:a16="http://schemas.microsoft.com/office/drawing/2014/main" id="{C313353B-154E-6444-8247-9F7F64C71A27}"/>
              </a:ext>
            </a:extLst>
          </p:cNvPr>
          <p:cNvSpPr>
            <a:spLocks noGrp="1"/>
          </p:cNvSpPr>
          <p:nvPr>
            <p:ph type="title" hasCustomPrompt="1"/>
          </p:nvPr>
        </p:nvSpPr>
        <p:spPr>
          <a:xfrm>
            <a:off x="279400" y="365125"/>
            <a:ext cx="7923306" cy="1325563"/>
          </a:xfrm>
        </p:spPr>
        <p:txBody>
          <a:bodyPr/>
          <a:lstStyle>
            <a:lvl1pPr>
              <a:defRPr/>
            </a:lvl1pPr>
          </a:lstStyle>
          <a:p>
            <a:r>
              <a:rPr lang="en-US" dirty="0"/>
              <a:t>Easy ways to pay</a:t>
            </a:r>
          </a:p>
        </p:txBody>
      </p:sp>
      <p:sp>
        <p:nvSpPr>
          <p:cNvPr id="17" name="Text Placeholder 2">
            <a:extLst>
              <a:ext uri="{FF2B5EF4-FFF2-40B4-BE49-F238E27FC236}">
                <a16:creationId xmlns:a16="http://schemas.microsoft.com/office/drawing/2014/main" id="{5B336B9F-38F0-EB46-AA1F-A1AE2AAD4A06}"/>
              </a:ext>
            </a:extLst>
          </p:cNvPr>
          <p:cNvSpPr>
            <a:spLocks noGrp="1"/>
          </p:cNvSpPr>
          <p:nvPr>
            <p:ph idx="11" hasCustomPrompt="1"/>
          </p:nvPr>
        </p:nvSpPr>
        <p:spPr>
          <a:xfrm>
            <a:off x="1342561" y="2095430"/>
            <a:ext cx="4395304" cy="988875"/>
          </a:xfrm>
          <a:prstGeom prst="rect">
            <a:avLst/>
          </a:prstGeom>
        </p:spPr>
        <p:txBody>
          <a:bodyPr vert="horz" lIns="91440" tIns="45720" rIns="91440" bIns="45720" rtlCol="0">
            <a:normAutofit/>
          </a:bodyPr>
          <a:lstStyle/>
          <a:p>
            <a:pPr lvl="0"/>
            <a:r>
              <a:rPr lang="en-US" dirty="0"/>
              <a:t>Fundraising support</a:t>
            </a:r>
          </a:p>
          <a:p>
            <a:pPr lvl="1"/>
            <a:r>
              <a:rPr lang="en-US" dirty="0"/>
              <a:t>Personal fundraising page on </a:t>
            </a:r>
            <a:r>
              <a:rPr lang="en-US" dirty="0" err="1"/>
              <a:t>explorica.com</a:t>
            </a:r>
            <a:endParaRPr lang="en-US" dirty="0"/>
          </a:p>
          <a:p>
            <a:pPr lvl="1"/>
            <a:r>
              <a:rPr lang="en-US" dirty="0"/>
              <a:t>Easily request and accept credit card donations from friends and family</a:t>
            </a:r>
          </a:p>
          <a:p>
            <a:pPr lvl="2"/>
            <a:r>
              <a:rPr lang="en-US" dirty="0"/>
              <a:t>Third level</a:t>
            </a:r>
          </a:p>
        </p:txBody>
      </p:sp>
      <p:sp>
        <p:nvSpPr>
          <p:cNvPr id="18" name="Text Placeholder 2">
            <a:extLst>
              <a:ext uri="{FF2B5EF4-FFF2-40B4-BE49-F238E27FC236}">
                <a16:creationId xmlns:a16="http://schemas.microsoft.com/office/drawing/2014/main" id="{2D6FACC3-79B2-1246-8F9C-E41BF8BE72E7}"/>
              </a:ext>
            </a:extLst>
          </p:cNvPr>
          <p:cNvSpPr>
            <a:spLocks noGrp="1"/>
          </p:cNvSpPr>
          <p:nvPr>
            <p:ph idx="12" hasCustomPrompt="1"/>
          </p:nvPr>
        </p:nvSpPr>
        <p:spPr>
          <a:xfrm>
            <a:off x="1342561" y="3744778"/>
            <a:ext cx="4395304" cy="988875"/>
          </a:xfrm>
          <a:prstGeom prst="rect">
            <a:avLst/>
          </a:prstGeom>
        </p:spPr>
        <p:txBody>
          <a:bodyPr vert="horz" lIns="91440" tIns="45720" rIns="91440" bIns="45720" rtlCol="0">
            <a:normAutofit/>
          </a:bodyPr>
          <a:lstStyle>
            <a:lvl2pPr>
              <a:defRPr/>
            </a:lvl2pPr>
          </a:lstStyle>
          <a:p>
            <a:pPr lvl="0"/>
            <a:r>
              <a:rPr lang="en-US" dirty="0"/>
              <a:t>Financial assistance</a:t>
            </a:r>
          </a:p>
          <a:p>
            <a:pPr lvl="1"/>
            <a:r>
              <a:rPr lang="en-US" dirty="0"/>
              <a:t>Need-based support for qualifying families</a:t>
            </a:r>
          </a:p>
          <a:p>
            <a:pPr lvl="1"/>
            <a:r>
              <a:rPr lang="en-US" dirty="0"/>
              <a:t>Confidential application</a:t>
            </a:r>
          </a:p>
          <a:p>
            <a:pPr lvl="2"/>
            <a:r>
              <a:rPr lang="en-US" dirty="0"/>
              <a:t>Third level</a:t>
            </a:r>
          </a:p>
        </p:txBody>
      </p:sp>
      <p:pic>
        <p:nvPicPr>
          <p:cNvPr id="11" name="Picture 10">
            <a:extLst>
              <a:ext uri="{FF2B5EF4-FFF2-40B4-BE49-F238E27FC236}">
                <a16:creationId xmlns:a16="http://schemas.microsoft.com/office/drawing/2014/main" id="{9E5846F9-D9E5-8E43-8B23-1C3C4D034DF5}"/>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7506080" y="3463230"/>
            <a:ext cx="2458831" cy="3872660"/>
          </a:xfrm>
          <a:prstGeom prst="rect">
            <a:avLst/>
          </a:prstGeom>
        </p:spPr>
      </p:pic>
      <p:pic>
        <p:nvPicPr>
          <p:cNvPr id="4" name="Picture 3">
            <a:extLst>
              <a:ext uri="{FF2B5EF4-FFF2-40B4-BE49-F238E27FC236}">
                <a16:creationId xmlns:a16="http://schemas.microsoft.com/office/drawing/2014/main" id="{E5BE9392-450A-AE46-B83C-2FFE5E08936F}"/>
              </a:ext>
            </a:extLst>
          </p:cNvPr>
          <p:cNvPicPr>
            <a:picLocks noChangeAspect="1"/>
          </p:cNvPicPr>
          <p:nvPr userDrawn="1"/>
        </p:nvPicPr>
        <p:blipFill>
          <a:blip r:embed="rId6" cstate="email">
            <a:extLst>
              <a:ext uri="{28A0092B-C50C-407E-A947-70E740481C1C}">
                <a14:useLocalDpi xmlns:a14="http://schemas.microsoft.com/office/drawing/2010/main"/>
              </a:ext>
            </a:extLst>
          </a:blip>
          <a:srcRect/>
          <a:stretch/>
        </p:blipFill>
        <p:spPr>
          <a:xfrm>
            <a:off x="9887294" y="-26896"/>
            <a:ext cx="2381374" cy="3850127"/>
          </a:xfrm>
          <a:prstGeom prst="rect">
            <a:avLst/>
          </a:prstGeom>
        </p:spPr>
      </p:pic>
      <p:sp>
        <p:nvSpPr>
          <p:cNvPr id="12" name="Rectangle 11">
            <a:extLst>
              <a:ext uri="{FF2B5EF4-FFF2-40B4-BE49-F238E27FC236}">
                <a16:creationId xmlns:a16="http://schemas.microsoft.com/office/drawing/2014/main" id="{6A3DE00A-B0E6-044D-908A-46C6085C3921}"/>
              </a:ext>
            </a:extLst>
          </p:cNvPr>
          <p:cNvSpPr/>
          <p:nvPr userDrawn="1"/>
        </p:nvSpPr>
        <p:spPr>
          <a:xfrm>
            <a:off x="9887294" y="3463230"/>
            <a:ext cx="2304706" cy="3394770"/>
          </a:xfrm>
          <a:prstGeom prst="rect">
            <a:avLst/>
          </a:prstGeom>
          <a:solidFill>
            <a:srgbClr val="F79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B98DF106-713D-BC44-95A6-7C086EFE3390}"/>
              </a:ext>
            </a:extLst>
          </p:cNvPr>
          <p:cNvPicPr>
            <a:picLocks noChangeAspect="1"/>
          </p:cNvPicPr>
          <p:nvPr userDrawn="1"/>
        </p:nvPicPr>
        <p:blipFill>
          <a:blip r:embed="rId7"/>
          <a:stretch>
            <a:fillRect/>
          </a:stretch>
        </p:blipFill>
        <p:spPr>
          <a:xfrm rot="14955296">
            <a:off x="8513906" y="4967316"/>
            <a:ext cx="5397046" cy="1542013"/>
          </a:xfrm>
          <a:prstGeom prst="rect">
            <a:avLst/>
          </a:prstGeom>
        </p:spPr>
      </p:pic>
      <p:sp>
        <p:nvSpPr>
          <p:cNvPr id="16" name="TextBox 15">
            <a:extLst>
              <a:ext uri="{FF2B5EF4-FFF2-40B4-BE49-F238E27FC236}">
                <a16:creationId xmlns:a16="http://schemas.microsoft.com/office/drawing/2014/main" id="{EDC37C26-6509-8244-B8BB-BAC3F23A5E2D}"/>
              </a:ext>
            </a:extLst>
          </p:cNvPr>
          <p:cNvSpPr txBox="1"/>
          <p:nvPr userDrawn="1"/>
        </p:nvSpPr>
        <p:spPr>
          <a:xfrm>
            <a:off x="279400" y="1380564"/>
            <a:ext cx="6463553" cy="369332"/>
          </a:xfrm>
          <a:prstGeom prst="rect">
            <a:avLst/>
          </a:prstGeom>
          <a:noFill/>
        </p:spPr>
        <p:txBody>
          <a:bodyPr wrap="square" rtlCol="0">
            <a:spAutoFit/>
          </a:bodyPr>
          <a:lstStyle/>
          <a:p>
            <a:r>
              <a:rPr lang="en-US" sz="1800" b="0" i="1" u="none" strike="noStrike" kern="1200" dirty="0">
                <a:solidFill>
                  <a:srgbClr val="364B8C"/>
                </a:solidFill>
                <a:effectLst/>
                <a:latin typeface="Arial" panose="020B0604020202020204" pitchFamily="34" charset="0"/>
                <a:ea typeface="+mn-ea"/>
                <a:cs typeface="Arial" panose="020B0604020202020204" pitchFamily="34" charset="0"/>
              </a:rPr>
              <a:t>Making it possible for every student to travel</a:t>
            </a:r>
            <a:endParaRPr lang="en-US" dirty="0">
              <a:solidFill>
                <a:srgbClr val="364B8C"/>
              </a:solidFill>
              <a:latin typeface="Arial" panose="020B0604020202020204" pitchFamily="34" charset="0"/>
              <a:cs typeface="Arial" panose="020B0604020202020204" pitchFamily="34" charset="0"/>
            </a:endParaRPr>
          </a:p>
        </p:txBody>
      </p:sp>
      <p:pic>
        <p:nvPicPr>
          <p:cNvPr id="19" name="Picture 18">
            <a:extLst>
              <a:ext uri="{FF2B5EF4-FFF2-40B4-BE49-F238E27FC236}">
                <a16:creationId xmlns:a16="http://schemas.microsoft.com/office/drawing/2014/main" id="{2F80AE20-9549-794B-AFA0-FAB9BF1EBE5E}"/>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193530" y="6277391"/>
            <a:ext cx="2033415" cy="386517"/>
          </a:xfrm>
          <a:prstGeom prst="rect">
            <a:avLst/>
          </a:prstGeom>
        </p:spPr>
      </p:pic>
    </p:spTree>
    <p:extLst>
      <p:ext uri="{BB962C8B-B14F-4D97-AF65-F5344CB8AC3E}">
        <p14:creationId xmlns:p14="http://schemas.microsoft.com/office/powerpoint/2010/main" val="2461601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500"/>
                                  </p:stCondLst>
                                  <p:childTnLst>
                                    <p:set>
                                      <p:cBhvr>
                                        <p:cTn id="8" dur="1" fill="hold">
                                          <p:stCondLst>
                                            <p:cond delay="0"/>
                                          </p:stCondLst>
                                        </p:cTn>
                                        <p:tgtEl>
                                          <p:spTgt spid="17">
                                            <p:txEl>
                                              <p:pRg st="0" end="0"/>
                                            </p:txEl>
                                          </p:spTgt>
                                        </p:tgtEl>
                                        <p:attrNameLst>
                                          <p:attrName>style.visibility</p:attrName>
                                        </p:attrNameLst>
                                      </p:cBhvr>
                                      <p:to>
                                        <p:strVal val="visible"/>
                                      </p:to>
                                    </p:set>
                                  </p:childTnLst>
                                </p:cTn>
                              </p:par>
                              <p:par>
                                <p:cTn id="9" presetID="1" presetClass="entr" presetSubtype="0" fill="hold" grpId="0" nodeType="withEffect">
                                  <p:stCondLst>
                                    <p:cond delay="500"/>
                                  </p:stCondLst>
                                  <p:childTnLst>
                                    <p:set>
                                      <p:cBhvr>
                                        <p:cTn id="10" dur="1" fill="hold">
                                          <p:stCondLst>
                                            <p:cond delay="0"/>
                                          </p:stCondLst>
                                        </p:cTn>
                                        <p:tgtEl>
                                          <p:spTgt spid="17">
                                            <p:txEl>
                                              <p:pRg st="1" end="1"/>
                                            </p:txEl>
                                          </p:spTgt>
                                        </p:tgtEl>
                                        <p:attrNameLst>
                                          <p:attrName>style.visibility</p:attrName>
                                        </p:attrNameLst>
                                      </p:cBhvr>
                                      <p:to>
                                        <p:strVal val="visible"/>
                                      </p:to>
                                    </p:set>
                                  </p:childTnLst>
                                </p:cTn>
                              </p:par>
                              <p:par>
                                <p:cTn id="11" presetID="1" presetClass="entr" presetSubtype="0" fill="hold" grpId="0" nodeType="withEffect">
                                  <p:stCondLst>
                                    <p:cond delay="500"/>
                                  </p:stCondLst>
                                  <p:childTnLst>
                                    <p:set>
                                      <p:cBhvr>
                                        <p:cTn id="12" dur="1" fill="hold">
                                          <p:stCondLst>
                                            <p:cond delay="0"/>
                                          </p:stCondLst>
                                        </p:cTn>
                                        <p:tgtEl>
                                          <p:spTgt spid="17">
                                            <p:txEl>
                                              <p:pRg st="2" end="2"/>
                                            </p:txEl>
                                          </p:spTgt>
                                        </p:tgtEl>
                                        <p:attrNameLst>
                                          <p:attrName>style.visibility</p:attrName>
                                        </p:attrNameLst>
                                      </p:cBhvr>
                                      <p:to>
                                        <p:strVal val="visible"/>
                                      </p:to>
                                    </p:set>
                                  </p:childTnLst>
                                </p:cTn>
                              </p:par>
                              <p:par>
                                <p:cTn id="13" presetID="1" presetClass="entr" presetSubtype="0" fill="hold" grpId="0" nodeType="withEffect">
                                  <p:stCondLst>
                                    <p:cond delay="500"/>
                                  </p:stCondLst>
                                  <p:childTnLst>
                                    <p:set>
                                      <p:cBhvr>
                                        <p:cTn id="14" dur="1" fill="hold">
                                          <p:stCondLst>
                                            <p:cond delay="0"/>
                                          </p:stCondLst>
                                        </p:cTn>
                                        <p:tgtEl>
                                          <p:spTgt spid="17">
                                            <p:txEl>
                                              <p:pRg st="3" end="3"/>
                                            </p:txEl>
                                          </p:spTgt>
                                        </p:tgtEl>
                                        <p:attrNameLst>
                                          <p:attrName>style.visibility</p:attrName>
                                        </p:attrNameLst>
                                      </p:cBhvr>
                                      <p:to>
                                        <p:strVal val="visible"/>
                                      </p:to>
                                    </p:set>
                                  </p:childTnLst>
                                </p:cTn>
                              </p:par>
                            </p:childTnLst>
                          </p:cTn>
                        </p:par>
                        <p:par>
                          <p:cTn id="15" fill="hold">
                            <p:stCondLst>
                              <p:cond delay="500"/>
                            </p:stCondLst>
                            <p:childTnLst>
                              <p:par>
                                <p:cTn id="16" presetID="1" presetClass="entr" presetSubtype="0" fill="hold" nodeType="afterEffect">
                                  <p:stCondLst>
                                    <p:cond delay="500"/>
                                  </p:stCondLst>
                                  <p:childTnLst>
                                    <p:set>
                                      <p:cBhvr>
                                        <p:cTn id="17" dur="1" fill="hold">
                                          <p:stCondLst>
                                            <p:cond delay="0"/>
                                          </p:stCondLst>
                                        </p:cTn>
                                        <p:tgtEl>
                                          <p:spTgt spid="9"/>
                                        </p:tgtEl>
                                        <p:attrNameLst>
                                          <p:attrName>style.visibility</p:attrName>
                                        </p:attrNameLst>
                                      </p:cBhvr>
                                      <p:to>
                                        <p:strVal val="visible"/>
                                      </p:to>
                                    </p:set>
                                  </p:childTnLst>
                                </p:cTn>
                              </p:par>
                              <p:par>
                                <p:cTn id="18" presetID="1" presetClass="entr" presetSubtype="0" fill="hold" grpId="0" nodeType="withEffect">
                                  <p:stCondLst>
                                    <p:cond delay="500"/>
                                  </p:stCondLst>
                                  <p:childTnLst>
                                    <p:set>
                                      <p:cBhvr>
                                        <p:cTn id="19" dur="1" fill="hold">
                                          <p:stCondLst>
                                            <p:cond delay="0"/>
                                          </p:stCondLst>
                                        </p:cTn>
                                        <p:tgtEl>
                                          <p:spTgt spid="18">
                                            <p:txEl>
                                              <p:pRg st="0" end="0"/>
                                            </p:txEl>
                                          </p:spTgt>
                                        </p:tgtEl>
                                        <p:attrNameLst>
                                          <p:attrName>style.visibility</p:attrName>
                                        </p:attrNameLst>
                                      </p:cBhvr>
                                      <p:to>
                                        <p:strVal val="visible"/>
                                      </p:to>
                                    </p:set>
                                  </p:childTnLst>
                                </p:cTn>
                              </p:par>
                              <p:par>
                                <p:cTn id="20" presetID="1" presetClass="entr" presetSubtype="0" fill="hold" grpId="0" nodeType="withEffect">
                                  <p:stCondLst>
                                    <p:cond delay="500"/>
                                  </p:stCondLst>
                                  <p:childTnLst>
                                    <p:set>
                                      <p:cBhvr>
                                        <p:cTn id="21" dur="1" fill="hold">
                                          <p:stCondLst>
                                            <p:cond delay="0"/>
                                          </p:stCondLst>
                                        </p:cTn>
                                        <p:tgtEl>
                                          <p:spTgt spid="18">
                                            <p:txEl>
                                              <p:pRg st="1" end="1"/>
                                            </p:txEl>
                                          </p:spTgt>
                                        </p:tgtEl>
                                        <p:attrNameLst>
                                          <p:attrName>style.visibility</p:attrName>
                                        </p:attrNameLst>
                                      </p:cBhvr>
                                      <p:to>
                                        <p:strVal val="visible"/>
                                      </p:to>
                                    </p:set>
                                  </p:childTnLst>
                                </p:cTn>
                              </p:par>
                              <p:par>
                                <p:cTn id="22" presetID="1" presetClass="entr" presetSubtype="0" fill="hold" grpId="0" nodeType="withEffect">
                                  <p:stCondLst>
                                    <p:cond delay="500"/>
                                  </p:stCondLst>
                                  <p:childTnLst>
                                    <p:set>
                                      <p:cBhvr>
                                        <p:cTn id="23" dur="1" fill="hold">
                                          <p:stCondLst>
                                            <p:cond delay="0"/>
                                          </p:stCondLst>
                                        </p:cTn>
                                        <p:tgtEl>
                                          <p:spTgt spid="18">
                                            <p:txEl>
                                              <p:pRg st="2" end="2"/>
                                            </p:txEl>
                                          </p:spTgt>
                                        </p:tgtEl>
                                        <p:attrNameLst>
                                          <p:attrName>style.visibility</p:attrName>
                                        </p:attrNameLst>
                                      </p:cBhvr>
                                      <p:to>
                                        <p:strVal val="visible"/>
                                      </p:to>
                                    </p:set>
                                  </p:childTnLst>
                                </p:cTn>
                              </p:par>
                              <p:par>
                                <p:cTn id="24" presetID="1" presetClass="entr" presetSubtype="0" fill="hold" grpId="0" nodeType="withEffect">
                                  <p:stCondLst>
                                    <p:cond delay="500"/>
                                  </p:stCondLst>
                                  <p:childTnLst>
                                    <p:set>
                                      <p:cBhvr>
                                        <p:cTn id="25" dur="1" fill="hold">
                                          <p:stCondLst>
                                            <p:cond delay="0"/>
                                          </p:stCondLst>
                                        </p:cTn>
                                        <p:tgtEl>
                                          <p:spTgt spid="1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tmplLst>
          <p:tmpl lvl="1">
            <p:tnLst>
              <p:par>
                <p:cTn presetID="1" presetClass="entr" presetSubtype="0" fill="hold" nodeType="withEffect">
                  <p:stCondLst>
                    <p:cond delay="500"/>
                  </p:stCondLst>
                  <p:childTnLst>
                    <p:set>
                      <p:cBhvr>
                        <p:cTn dur="1" fill="hold">
                          <p:stCondLst>
                            <p:cond delay="0"/>
                          </p:stCondLst>
                        </p:cTn>
                        <p:tgtEl>
                          <p:spTgt spid="17"/>
                        </p:tgtEl>
                        <p:attrNameLst>
                          <p:attrName>style.visibility</p:attrName>
                        </p:attrNameLst>
                      </p:cBhvr>
                      <p:to>
                        <p:strVal val="visible"/>
                      </p:to>
                    </p:set>
                  </p:childTnLst>
                </p:cTn>
              </p:par>
            </p:tnLst>
          </p:tmpl>
          <p:tmpl lvl="2">
            <p:tnLst>
              <p:par>
                <p:cTn presetID="1" presetClass="entr" presetSubtype="0" fill="hold" nodeType="withEffect">
                  <p:stCondLst>
                    <p:cond delay="500"/>
                  </p:stCondLst>
                  <p:childTnLst>
                    <p:set>
                      <p:cBhvr>
                        <p:cTn dur="1" fill="hold">
                          <p:stCondLst>
                            <p:cond delay="0"/>
                          </p:stCondLst>
                        </p:cTn>
                        <p:tgtEl>
                          <p:spTgt spid="17"/>
                        </p:tgtEl>
                        <p:attrNameLst>
                          <p:attrName>style.visibility</p:attrName>
                        </p:attrNameLst>
                      </p:cBhvr>
                      <p:to>
                        <p:strVal val="visible"/>
                      </p:to>
                    </p:set>
                  </p:childTnLst>
                </p:cTn>
              </p:par>
            </p:tnLst>
          </p:tmpl>
          <p:tmpl lvl="3">
            <p:tnLst>
              <p:par>
                <p:cTn presetID="1" presetClass="entr" presetSubtype="0" fill="hold" nodeType="withEffect">
                  <p:stCondLst>
                    <p:cond delay="500"/>
                  </p:stCondLst>
                  <p:childTnLst>
                    <p:set>
                      <p:cBhvr>
                        <p:cTn dur="1" fill="hold">
                          <p:stCondLst>
                            <p:cond delay="0"/>
                          </p:stCondLst>
                        </p:cTn>
                        <p:tgtEl>
                          <p:spTgt spid="17"/>
                        </p:tgtEl>
                        <p:attrNameLst>
                          <p:attrName>style.visibility</p:attrName>
                        </p:attrNameLst>
                      </p:cBhvr>
                      <p:to>
                        <p:strVal val="visible"/>
                      </p:to>
                    </p:set>
                  </p:childTnLst>
                </p:cTn>
              </p:par>
            </p:tnLst>
          </p:tmpl>
        </p:tmplLst>
      </p:bldP>
      <p:bldP spid="18" grpId="0" build="p">
        <p:tmplLst>
          <p:tmpl lvl="1">
            <p:tnLst>
              <p:par>
                <p:cTn presetID="1" presetClass="entr" presetSubtype="0" fill="hold" nodeType="withEffect">
                  <p:stCondLst>
                    <p:cond delay="500"/>
                  </p:stCondLst>
                  <p:childTnLst>
                    <p:set>
                      <p:cBhvr>
                        <p:cTn dur="1" fill="hold">
                          <p:stCondLst>
                            <p:cond delay="0"/>
                          </p:stCondLst>
                        </p:cTn>
                        <p:tgtEl>
                          <p:spTgt spid="18"/>
                        </p:tgtEl>
                        <p:attrNameLst>
                          <p:attrName>style.visibility</p:attrName>
                        </p:attrNameLst>
                      </p:cBhvr>
                      <p:to>
                        <p:strVal val="visible"/>
                      </p:to>
                    </p:set>
                  </p:childTnLst>
                </p:cTn>
              </p:par>
            </p:tnLst>
          </p:tmpl>
          <p:tmpl lvl="2">
            <p:tnLst>
              <p:par>
                <p:cTn presetID="1" presetClass="entr" presetSubtype="0" fill="hold" nodeType="withEffect">
                  <p:stCondLst>
                    <p:cond delay="500"/>
                  </p:stCondLst>
                  <p:childTnLst>
                    <p:set>
                      <p:cBhvr>
                        <p:cTn dur="1" fill="hold">
                          <p:stCondLst>
                            <p:cond delay="0"/>
                          </p:stCondLst>
                        </p:cTn>
                        <p:tgtEl>
                          <p:spTgt spid="18"/>
                        </p:tgtEl>
                        <p:attrNameLst>
                          <p:attrName>style.visibility</p:attrName>
                        </p:attrNameLst>
                      </p:cBhvr>
                      <p:to>
                        <p:strVal val="visible"/>
                      </p:to>
                    </p:set>
                  </p:childTnLst>
                </p:cTn>
              </p:par>
            </p:tnLst>
          </p:tmpl>
          <p:tmpl lvl="3">
            <p:tnLst>
              <p:par>
                <p:cTn presetID="1" presetClass="entr" presetSubtype="0" fill="hold" nodeType="withEffect">
                  <p:stCondLst>
                    <p:cond delay="500"/>
                  </p:stCondLst>
                  <p:childTnLst>
                    <p:set>
                      <p:cBhvr>
                        <p:cTn dur="1" fill="hold">
                          <p:stCondLst>
                            <p:cond delay="0"/>
                          </p:stCondLst>
                        </p:cTn>
                        <p:tgtEl>
                          <p:spTgt spid="18"/>
                        </p:tgtEl>
                        <p:attrNameLst>
                          <p:attrName>style.visibility</p:attrName>
                        </p:attrNameLst>
                      </p:cBhvr>
                      <p:to>
                        <p:strVal val="visible"/>
                      </p:to>
                    </p:set>
                  </p:childTnLst>
                </p:cTn>
              </p:par>
            </p:tnLst>
          </p:tmpl>
        </p:tmplLst>
      </p:bldP>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4737F5C-1924-FA48-8B3D-153197010A9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909458" y="2178217"/>
            <a:ext cx="755650" cy="755650"/>
          </a:xfrm>
          <a:prstGeom prst="rect">
            <a:avLst/>
          </a:prstGeom>
        </p:spPr>
      </p:pic>
      <p:sp>
        <p:nvSpPr>
          <p:cNvPr id="17" name="Text Placeholder 2">
            <a:extLst>
              <a:ext uri="{FF2B5EF4-FFF2-40B4-BE49-F238E27FC236}">
                <a16:creationId xmlns:a16="http://schemas.microsoft.com/office/drawing/2014/main" id="{5B336B9F-38F0-EB46-AA1F-A1AE2AAD4A06}"/>
              </a:ext>
            </a:extLst>
          </p:cNvPr>
          <p:cNvSpPr>
            <a:spLocks noGrp="1"/>
          </p:cNvSpPr>
          <p:nvPr>
            <p:ph idx="11" hasCustomPrompt="1"/>
          </p:nvPr>
        </p:nvSpPr>
        <p:spPr>
          <a:xfrm>
            <a:off x="5907017" y="2213400"/>
            <a:ext cx="4395304" cy="3041646"/>
          </a:xfrm>
          <a:prstGeom prst="rect">
            <a:avLst/>
          </a:prstGeom>
        </p:spPr>
        <p:txBody>
          <a:bodyPr vert="horz" lIns="91440" tIns="45720" rIns="91440" bIns="45720" rtlCol="0">
            <a:normAutofit/>
          </a:bodyPr>
          <a:lstStyle>
            <a:lvl1pPr>
              <a:lnSpc>
                <a:spcPct val="150000"/>
              </a:lnSpc>
              <a:defRPr>
                <a:solidFill>
                  <a:srgbClr val="F79520"/>
                </a:solidFill>
              </a:defRPr>
            </a:lvl1pPr>
            <a:lvl3pPr>
              <a:defRPr/>
            </a:lvl3pPr>
          </a:lstStyle>
          <a:p>
            <a:pPr lvl="0"/>
            <a:r>
              <a:rPr lang="en-US" dirty="0"/>
              <a:t>You can enroll your child through any </a:t>
            </a:r>
            <a:br>
              <a:rPr lang="en-US" dirty="0"/>
            </a:br>
            <a:r>
              <a:rPr lang="en-US" dirty="0"/>
              <a:t>of the following methods:</a:t>
            </a:r>
          </a:p>
          <a:p>
            <a:pPr lvl="1"/>
            <a:r>
              <a:rPr lang="en-US" dirty="0"/>
              <a:t>Online at </a:t>
            </a:r>
            <a:r>
              <a:rPr lang="en-US" dirty="0" err="1"/>
              <a:t>explorica.com</a:t>
            </a:r>
            <a:r>
              <a:rPr lang="en-US" dirty="0"/>
              <a:t>/</a:t>
            </a:r>
            <a:r>
              <a:rPr lang="en-US" dirty="0" err="1"/>
              <a:t>TourCenterID</a:t>
            </a:r>
            <a:endParaRPr lang="en-US" dirty="0"/>
          </a:p>
          <a:p>
            <a:pPr lvl="1"/>
            <a:r>
              <a:rPr lang="en-US" dirty="0"/>
              <a:t>By phone at 1.888.310.7121</a:t>
            </a:r>
          </a:p>
          <a:p>
            <a:pPr lvl="1"/>
            <a:r>
              <a:rPr lang="en-US" dirty="0"/>
              <a:t>By mail when you complete the paper application and send it in to </a:t>
            </a:r>
            <a:r>
              <a:rPr lang="en-US" dirty="0" err="1"/>
              <a:t>Explorica</a:t>
            </a:r>
            <a:endParaRPr lang="en-US" dirty="0"/>
          </a:p>
          <a:p>
            <a:pPr lvl="2"/>
            <a:r>
              <a:rPr lang="en-US" dirty="0"/>
              <a:t>At 101 Federal Street, Suite 900</a:t>
            </a:r>
            <a:br>
              <a:rPr lang="en-US" dirty="0"/>
            </a:br>
            <a:r>
              <a:rPr lang="en-US" dirty="0"/>
              <a:t>Boston, MA 02110</a:t>
            </a:r>
          </a:p>
          <a:p>
            <a:pPr lvl="2"/>
            <a:r>
              <a:rPr lang="en-US" dirty="0"/>
              <a:t>Or 591 Camino de la Reina, Suite 640</a:t>
            </a:r>
            <a:br>
              <a:rPr lang="en-US" dirty="0"/>
            </a:br>
            <a:r>
              <a:rPr lang="en-US" dirty="0"/>
              <a:t>San Diego, CA 92108</a:t>
            </a:r>
          </a:p>
        </p:txBody>
      </p:sp>
      <p:sp>
        <p:nvSpPr>
          <p:cNvPr id="5" name="Rectangle 4">
            <a:extLst>
              <a:ext uri="{FF2B5EF4-FFF2-40B4-BE49-F238E27FC236}">
                <a16:creationId xmlns:a16="http://schemas.microsoft.com/office/drawing/2014/main" id="{AE79020D-78CC-2C4A-AE7E-5F1643599C8A}"/>
              </a:ext>
            </a:extLst>
          </p:cNvPr>
          <p:cNvSpPr/>
          <p:nvPr userDrawn="1"/>
        </p:nvSpPr>
        <p:spPr>
          <a:xfrm>
            <a:off x="0" y="0"/>
            <a:ext cx="4255477" cy="6858000"/>
          </a:xfrm>
          <a:prstGeom prst="rect">
            <a:avLst/>
          </a:prstGeom>
          <a:blipFill dpi="0" rotWithShape="1">
            <a:blip r:embed="rId3"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4" name="Picture 23">
            <a:extLst>
              <a:ext uri="{FF2B5EF4-FFF2-40B4-BE49-F238E27FC236}">
                <a16:creationId xmlns:a16="http://schemas.microsoft.com/office/drawing/2014/main" id="{B5CE7611-CB27-3745-B577-07208423EFBD}"/>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302321" y="4948188"/>
            <a:ext cx="812800" cy="812800"/>
          </a:xfrm>
          <a:prstGeom prst="rect">
            <a:avLst/>
          </a:prstGeom>
        </p:spPr>
      </p:pic>
      <p:sp>
        <p:nvSpPr>
          <p:cNvPr id="12" name="TextBox 11">
            <a:extLst>
              <a:ext uri="{FF2B5EF4-FFF2-40B4-BE49-F238E27FC236}">
                <a16:creationId xmlns:a16="http://schemas.microsoft.com/office/drawing/2014/main" id="{8EB575C6-2037-334F-910B-9C02DED9C0FA}"/>
              </a:ext>
            </a:extLst>
          </p:cNvPr>
          <p:cNvSpPr txBox="1"/>
          <p:nvPr userDrawn="1"/>
        </p:nvSpPr>
        <p:spPr>
          <a:xfrm>
            <a:off x="4872892" y="878778"/>
            <a:ext cx="6463553" cy="646331"/>
          </a:xfrm>
          <a:prstGeom prst="rect">
            <a:avLst/>
          </a:prstGeom>
          <a:noFill/>
        </p:spPr>
        <p:txBody>
          <a:bodyPr wrap="square" rtlCol="0">
            <a:spAutoFit/>
          </a:bodyPr>
          <a:lstStyle/>
          <a:p>
            <a:r>
              <a:rPr lang="en-US" sz="1800" b="0" i="1" u="none" strike="noStrike" kern="1200" dirty="0" err="1">
                <a:solidFill>
                  <a:srgbClr val="364B8C"/>
                </a:solidFill>
                <a:effectLst/>
                <a:latin typeface="Arial" panose="020B0604020202020204" pitchFamily="34" charset="0"/>
                <a:ea typeface="+mn-ea"/>
                <a:cs typeface="Arial" panose="020B0604020202020204" pitchFamily="34" charset="0"/>
              </a:rPr>
              <a:t>Explorica</a:t>
            </a:r>
            <a:r>
              <a:rPr lang="en-US" sz="1800" b="0" i="1" u="none" strike="noStrike" kern="1200" dirty="0">
                <a:solidFill>
                  <a:srgbClr val="364B8C"/>
                </a:solidFill>
                <a:effectLst/>
                <a:latin typeface="Arial" panose="020B0604020202020204" pitchFamily="34" charset="0"/>
                <a:ea typeface="+mn-ea"/>
                <a:cs typeface="Arial" panose="020B0604020202020204" pitchFamily="34" charset="0"/>
              </a:rPr>
              <a:t> is there for our group, and for you, every</a:t>
            </a:r>
            <a:br>
              <a:rPr lang="en-US" sz="1800" b="0" i="1" u="none" strike="noStrike" kern="1200" dirty="0">
                <a:solidFill>
                  <a:srgbClr val="364B8C"/>
                </a:solidFill>
                <a:effectLst/>
                <a:latin typeface="Arial" panose="020B0604020202020204" pitchFamily="34" charset="0"/>
                <a:ea typeface="+mn-ea"/>
                <a:cs typeface="Arial" panose="020B0604020202020204" pitchFamily="34" charset="0"/>
              </a:rPr>
            </a:br>
            <a:r>
              <a:rPr lang="en-US" sz="1800" b="0" i="1" u="none" strike="noStrike" kern="1200" dirty="0">
                <a:solidFill>
                  <a:srgbClr val="364B8C"/>
                </a:solidFill>
                <a:effectLst/>
                <a:latin typeface="Arial" panose="020B0604020202020204" pitchFamily="34" charset="0"/>
                <a:ea typeface="+mn-ea"/>
                <a:cs typeface="Arial" panose="020B0604020202020204" pitchFamily="34" charset="0"/>
              </a:rPr>
              <a:t>step of the way. </a:t>
            </a:r>
            <a:endParaRPr lang="en-US" dirty="0">
              <a:solidFill>
                <a:srgbClr val="364B8C"/>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07996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500"/>
                                  </p:stCondLst>
                                  <p:childTnLst>
                                    <p:set>
                                      <p:cBhvr>
                                        <p:cTn id="8" dur="1" fill="hold">
                                          <p:stCondLst>
                                            <p:cond delay="0"/>
                                          </p:stCondLst>
                                        </p:cTn>
                                        <p:tgtEl>
                                          <p:spTgt spid="17">
                                            <p:txEl>
                                              <p:pRg st="0" end="0"/>
                                            </p:txEl>
                                          </p:spTgt>
                                        </p:tgtEl>
                                        <p:attrNameLst>
                                          <p:attrName>style.visibility</p:attrName>
                                        </p:attrNameLst>
                                      </p:cBhvr>
                                      <p:to>
                                        <p:strVal val="visible"/>
                                      </p:to>
                                    </p:set>
                                  </p:childTnLst>
                                </p:cTn>
                              </p:par>
                              <p:par>
                                <p:cTn id="9" presetID="1" presetClass="entr" presetSubtype="0" fill="hold" grpId="0" nodeType="withEffect">
                                  <p:stCondLst>
                                    <p:cond delay="500"/>
                                  </p:stCondLst>
                                  <p:childTnLst>
                                    <p:set>
                                      <p:cBhvr>
                                        <p:cTn id="10" dur="1" fill="hold">
                                          <p:stCondLst>
                                            <p:cond delay="0"/>
                                          </p:stCondLst>
                                        </p:cTn>
                                        <p:tgtEl>
                                          <p:spTgt spid="17">
                                            <p:txEl>
                                              <p:pRg st="1" end="1"/>
                                            </p:txEl>
                                          </p:spTgt>
                                        </p:tgtEl>
                                        <p:attrNameLst>
                                          <p:attrName>style.visibility</p:attrName>
                                        </p:attrNameLst>
                                      </p:cBhvr>
                                      <p:to>
                                        <p:strVal val="visible"/>
                                      </p:to>
                                    </p:set>
                                  </p:childTnLst>
                                </p:cTn>
                              </p:par>
                              <p:par>
                                <p:cTn id="11" presetID="1" presetClass="entr" presetSubtype="0" fill="hold" grpId="0" nodeType="withEffect">
                                  <p:stCondLst>
                                    <p:cond delay="500"/>
                                  </p:stCondLst>
                                  <p:childTnLst>
                                    <p:set>
                                      <p:cBhvr>
                                        <p:cTn id="12" dur="1" fill="hold">
                                          <p:stCondLst>
                                            <p:cond delay="0"/>
                                          </p:stCondLst>
                                        </p:cTn>
                                        <p:tgtEl>
                                          <p:spTgt spid="17">
                                            <p:txEl>
                                              <p:pRg st="2" end="2"/>
                                            </p:txEl>
                                          </p:spTgt>
                                        </p:tgtEl>
                                        <p:attrNameLst>
                                          <p:attrName>style.visibility</p:attrName>
                                        </p:attrNameLst>
                                      </p:cBhvr>
                                      <p:to>
                                        <p:strVal val="visible"/>
                                      </p:to>
                                    </p:set>
                                  </p:childTnLst>
                                </p:cTn>
                              </p:par>
                              <p:par>
                                <p:cTn id="13" presetID="1" presetClass="entr" presetSubtype="0" fill="hold" grpId="0" nodeType="withEffect">
                                  <p:stCondLst>
                                    <p:cond delay="500"/>
                                  </p:stCondLst>
                                  <p:childTnLst>
                                    <p:set>
                                      <p:cBhvr>
                                        <p:cTn id="14" dur="1" fill="hold">
                                          <p:stCondLst>
                                            <p:cond delay="0"/>
                                          </p:stCondLst>
                                        </p:cTn>
                                        <p:tgtEl>
                                          <p:spTgt spid="17">
                                            <p:txEl>
                                              <p:pRg st="3" end="3"/>
                                            </p:txEl>
                                          </p:spTgt>
                                        </p:tgtEl>
                                        <p:attrNameLst>
                                          <p:attrName>style.visibility</p:attrName>
                                        </p:attrNameLst>
                                      </p:cBhvr>
                                      <p:to>
                                        <p:strVal val="visible"/>
                                      </p:to>
                                    </p:set>
                                  </p:childTnLst>
                                </p:cTn>
                              </p:par>
                              <p:par>
                                <p:cTn id="15" presetID="1" presetClass="entr" presetSubtype="0" fill="hold" grpId="0" nodeType="withEffect">
                                  <p:stCondLst>
                                    <p:cond delay="500"/>
                                  </p:stCondLst>
                                  <p:childTnLst>
                                    <p:set>
                                      <p:cBhvr>
                                        <p:cTn id="16" dur="1" fill="hold">
                                          <p:stCondLst>
                                            <p:cond delay="0"/>
                                          </p:stCondLst>
                                        </p:cTn>
                                        <p:tgtEl>
                                          <p:spTgt spid="17">
                                            <p:txEl>
                                              <p:pRg st="4" end="4"/>
                                            </p:txEl>
                                          </p:spTgt>
                                        </p:tgtEl>
                                        <p:attrNameLst>
                                          <p:attrName>style.visibility</p:attrName>
                                        </p:attrNameLst>
                                      </p:cBhvr>
                                      <p:to>
                                        <p:strVal val="visible"/>
                                      </p:to>
                                    </p:set>
                                  </p:childTnLst>
                                </p:cTn>
                              </p:par>
                              <p:par>
                                <p:cTn id="17" presetID="1" presetClass="entr" presetSubtype="0" fill="hold" grpId="0" nodeType="withEffect">
                                  <p:stCondLst>
                                    <p:cond delay="500"/>
                                  </p:stCondLst>
                                  <p:childTnLst>
                                    <p:set>
                                      <p:cBhvr>
                                        <p:cTn id="18" dur="1" fill="hold">
                                          <p:stCondLst>
                                            <p:cond delay="0"/>
                                          </p:stCondLst>
                                        </p:cTn>
                                        <p:tgtEl>
                                          <p:spTgt spid="1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uiExpand="1" build="p">
        <p:tmplLst>
          <p:tmpl lvl="1">
            <p:tnLst>
              <p:par>
                <p:cTn presetID="1" presetClass="entr" presetSubtype="0" fill="hold" nodeType="withEffect">
                  <p:stCondLst>
                    <p:cond delay="500"/>
                  </p:stCondLst>
                  <p:childTnLst>
                    <p:set>
                      <p:cBhvr>
                        <p:cTn dur="1" fill="hold">
                          <p:stCondLst>
                            <p:cond delay="0"/>
                          </p:stCondLst>
                        </p:cTn>
                        <p:tgtEl>
                          <p:spTgt spid="17"/>
                        </p:tgtEl>
                        <p:attrNameLst>
                          <p:attrName>style.visibility</p:attrName>
                        </p:attrNameLst>
                      </p:cBhvr>
                      <p:to>
                        <p:strVal val="visible"/>
                      </p:to>
                    </p:set>
                  </p:childTnLst>
                </p:cTn>
              </p:par>
            </p:tnLst>
          </p:tmpl>
          <p:tmpl lvl="2">
            <p:tnLst>
              <p:par>
                <p:cTn presetID="1" presetClass="entr" presetSubtype="0" fill="hold" nodeType="withEffect">
                  <p:stCondLst>
                    <p:cond delay="500"/>
                  </p:stCondLst>
                  <p:childTnLst>
                    <p:set>
                      <p:cBhvr>
                        <p:cTn dur="1" fill="hold">
                          <p:stCondLst>
                            <p:cond delay="0"/>
                          </p:stCondLst>
                        </p:cTn>
                        <p:tgtEl>
                          <p:spTgt spid="17"/>
                        </p:tgtEl>
                        <p:attrNameLst>
                          <p:attrName>style.visibility</p:attrName>
                        </p:attrNameLst>
                      </p:cBhvr>
                      <p:to>
                        <p:strVal val="visible"/>
                      </p:to>
                    </p:set>
                  </p:childTnLst>
                </p:cTn>
              </p:par>
            </p:tnLst>
          </p:tmpl>
          <p:tmpl lvl="3">
            <p:tnLst>
              <p:par>
                <p:cTn presetID="1" presetClass="entr" presetSubtype="0" fill="hold" nodeType="withEffect">
                  <p:stCondLst>
                    <p:cond delay="500"/>
                  </p:stCondLst>
                  <p:childTnLst>
                    <p:set>
                      <p:cBhvr>
                        <p:cTn dur="1" fill="hold">
                          <p:stCondLst>
                            <p:cond delay="0"/>
                          </p:stCondLst>
                        </p:cTn>
                        <p:tgtEl>
                          <p:spTgt spid="17"/>
                        </p:tgtEl>
                        <p:attrNameLst>
                          <p:attrName>style.visibility</p:attrName>
                        </p:attrNameLst>
                      </p:cBhvr>
                      <p:to>
                        <p:strVal val="visible"/>
                      </p:to>
                    </p:set>
                  </p:childTnLst>
                </p:cTn>
              </p:par>
            </p:tnLst>
          </p:tmpl>
        </p:tmplLst>
      </p:bldP>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667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5940E51-0DEE-BA47-A7E7-039D5583415B}"/>
              </a:ext>
            </a:extLst>
          </p:cNvPr>
          <p:cNvPicPr>
            <a:picLocks noChangeAspect="1"/>
          </p:cNvPicPr>
          <p:nvPr userDrawn="1"/>
        </p:nvPicPr>
        <p:blipFill>
          <a:blip r:embed="rId2"/>
          <a:stretch>
            <a:fillRect/>
          </a:stretch>
        </p:blipFill>
        <p:spPr>
          <a:xfrm>
            <a:off x="2597766" y="2672081"/>
            <a:ext cx="6996471" cy="1329908"/>
          </a:xfrm>
          <a:prstGeom prst="rect">
            <a:avLst/>
          </a:prstGeom>
        </p:spPr>
      </p:pic>
    </p:spTree>
    <p:extLst>
      <p:ext uri="{BB962C8B-B14F-4D97-AF65-F5344CB8AC3E}">
        <p14:creationId xmlns:p14="http://schemas.microsoft.com/office/powerpoint/2010/main" val="31744355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2_Title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367A4DD-EB50-4F43-9E9A-CB95F9A269D9}"/>
              </a:ext>
            </a:extLst>
          </p:cNvPr>
          <p:cNvSpPr/>
          <p:nvPr userDrawn="1"/>
        </p:nvSpPr>
        <p:spPr>
          <a:xfrm>
            <a:off x="0" y="5583238"/>
            <a:ext cx="12192000" cy="1274763"/>
          </a:xfrm>
          <a:prstGeom prst="rect">
            <a:avLst/>
          </a:prstGeom>
          <a:solidFill>
            <a:srgbClr val="364B8C">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ext Placeholder 10">
            <a:extLst>
              <a:ext uri="{FF2B5EF4-FFF2-40B4-BE49-F238E27FC236}">
                <a16:creationId xmlns:a16="http://schemas.microsoft.com/office/drawing/2014/main" id="{5ABC6A51-DC5B-874E-AAA6-B6E162F1EECA}"/>
              </a:ext>
            </a:extLst>
          </p:cNvPr>
          <p:cNvSpPr>
            <a:spLocks noGrp="1"/>
          </p:cNvSpPr>
          <p:nvPr>
            <p:ph type="body" sz="quarter" idx="14" hasCustomPrompt="1"/>
          </p:nvPr>
        </p:nvSpPr>
        <p:spPr>
          <a:xfrm>
            <a:off x="0" y="5875959"/>
            <a:ext cx="12192000" cy="534366"/>
          </a:xfrm>
        </p:spPr>
        <p:txBody>
          <a:bodyPr>
            <a:normAutofit/>
          </a:bodyPr>
          <a:lstStyle>
            <a:lvl1pPr algn="ctr">
              <a:defRPr sz="2800">
                <a:solidFill>
                  <a:srgbClr val="F79520"/>
                </a:solidFill>
              </a:defRPr>
            </a:lvl1pPr>
          </a:lstStyle>
          <a:p>
            <a:pPr lvl="0"/>
            <a:r>
              <a:rPr lang="en-US" dirty="0"/>
              <a:t>Tour Name goes here</a:t>
            </a:r>
          </a:p>
        </p:txBody>
      </p:sp>
      <p:sp>
        <p:nvSpPr>
          <p:cNvPr id="13" name="Text Placeholder 12">
            <a:extLst>
              <a:ext uri="{FF2B5EF4-FFF2-40B4-BE49-F238E27FC236}">
                <a16:creationId xmlns:a16="http://schemas.microsoft.com/office/drawing/2014/main" id="{90018DD8-3F1B-104B-B907-5A7B380E7064}"/>
              </a:ext>
            </a:extLst>
          </p:cNvPr>
          <p:cNvSpPr>
            <a:spLocks noGrp="1"/>
          </p:cNvSpPr>
          <p:nvPr>
            <p:ph type="body" sz="quarter" idx="15" hasCustomPrompt="1"/>
          </p:nvPr>
        </p:nvSpPr>
        <p:spPr>
          <a:xfrm>
            <a:off x="0" y="6391277"/>
            <a:ext cx="12192000" cy="1274763"/>
          </a:xfrm>
        </p:spPr>
        <p:txBody>
          <a:bodyPr/>
          <a:lstStyle>
            <a:lvl1pPr algn="ctr">
              <a:defRPr>
                <a:solidFill>
                  <a:schemeClr val="bg1"/>
                </a:solidFill>
              </a:defRPr>
            </a:lvl1pPr>
          </a:lstStyle>
          <a:p>
            <a:pPr lvl="0"/>
            <a:r>
              <a:rPr lang="en-US" dirty="0"/>
              <a:t>Insert tour dates here: Month DD – DD, YYYY</a:t>
            </a:r>
          </a:p>
        </p:txBody>
      </p:sp>
    </p:spTree>
    <p:extLst>
      <p:ext uri="{BB962C8B-B14F-4D97-AF65-F5344CB8AC3E}">
        <p14:creationId xmlns:p14="http://schemas.microsoft.com/office/powerpoint/2010/main" val="29855924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B5CE7611-CB27-3745-B577-07208423EFB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02321" y="4948188"/>
            <a:ext cx="812800" cy="812800"/>
          </a:xfrm>
          <a:prstGeom prst="rect">
            <a:avLst/>
          </a:prstGeom>
        </p:spPr>
      </p:pic>
      <p:sp>
        <p:nvSpPr>
          <p:cNvPr id="16" name="Text Placeholder 2">
            <a:extLst>
              <a:ext uri="{FF2B5EF4-FFF2-40B4-BE49-F238E27FC236}">
                <a16:creationId xmlns:a16="http://schemas.microsoft.com/office/drawing/2014/main" id="{EE4DB2A6-E7A9-254B-A3B6-CB13766AAAED}"/>
              </a:ext>
            </a:extLst>
          </p:cNvPr>
          <p:cNvSpPr>
            <a:spLocks noGrp="1"/>
          </p:cNvSpPr>
          <p:nvPr>
            <p:ph idx="14" hasCustomPrompt="1"/>
          </p:nvPr>
        </p:nvSpPr>
        <p:spPr>
          <a:xfrm>
            <a:off x="4850378" y="815425"/>
            <a:ext cx="6488183" cy="98887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pic>
        <p:nvPicPr>
          <p:cNvPr id="4" name="Picture 3">
            <a:extLst>
              <a:ext uri="{FF2B5EF4-FFF2-40B4-BE49-F238E27FC236}">
                <a16:creationId xmlns:a16="http://schemas.microsoft.com/office/drawing/2014/main" id="{82326C37-52CE-5C48-AA69-CB68465D575B}"/>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0" y="0"/>
            <a:ext cx="4241800" cy="6858000"/>
          </a:xfrm>
          <a:prstGeom prst="rect">
            <a:avLst/>
          </a:prstGeom>
        </p:spPr>
      </p:pic>
    </p:spTree>
    <p:extLst>
      <p:ext uri="{BB962C8B-B14F-4D97-AF65-F5344CB8AC3E}">
        <p14:creationId xmlns:p14="http://schemas.microsoft.com/office/powerpoint/2010/main" val="3143333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50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par>
                                <p:cTn id="7" presetID="1" presetClass="entr" presetSubtype="0" fill="hold" grpId="0" nodeType="withEffect">
                                  <p:stCondLst>
                                    <p:cond delay="500"/>
                                  </p:stCondLst>
                                  <p:childTnLst>
                                    <p:set>
                                      <p:cBhvr>
                                        <p:cTn id="8" dur="1" fill="hold">
                                          <p:stCondLst>
                                            <p:cond delay="0"/>
                                          </p:stCondLst>
                                        </p:cTn>
                                        <p:tgtEl>
                                          <p:spTgt spid="16">
                                            <p:txEl>
                                              <p:pRg st="1" end="1"/>
                                            </p:txEl>
                                          </p:spTgt>
                                        </p:tgtEl>
                                        <p:attrNameLst>
                                          <p:attrName>style.visibility</p:attrName>
                                        </p:attrNameLst>
                                      </p:cBhvr>
                                      <p:to>
                                        <p:strVal val="visible"/>
                                      </p:to>
                                    </p:set>
                                  </p:childTnLst>
                                </p:cTn>
                              </p:par>
                              <p:par>
                                <p:cTn id="9" presetID="1" presetClass="entr" presetSubtype="0" fill="hold" grpId="0" nodeType="withEffect">
                                  <p:stCondLst>
                                    <p:cond delay="500"/>
                                  </p:stCondLst>
                                  <p:childTnLst>
                                    <p:set>
                                      <p:cBhvr>
                                        <p:cTn id="10"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tmplLst>
          <p:tmpl lvl="1">
            <p:tnLst>
              <p:par>
                <p:cTn presetID="1" presetClass="entr" presetSubtype="0" fill="hold" nodeType="withEffect">
                  <p:stCondLst>
                    <p:cond delay="500"/>
                  </p:stCondLst>
                  <p:childTnLst>
                    <p:set>
                      <p:cBhvr>
                        <p:cTn dur="1" fill="hold">
                          <p:stCondLst>
                            <p:cond delay="0"/>
                          </p:stCondLst>
                        </p:cTn>
                        <p:tgtEl>
                          <p:spTgt spid="16"/>
                        </p:tgtEl>
                        <p:attrNameLst>
                          <p:attrName>style.visibility</p:attrName>
                        </p:attrNameLst>
                      </p:cBhvr>
                      <p:to>
                        <p:strVal val="visible"/>
                      </p:to>
                    </p:set>
                  </p:childTnLst>
                </p:cTn>
              </p:par>
            </p:tnLst>
          </p:tmpl>
          <p:tmpl lvl="2">
            <p:tnLst>
              <p:par>
                <p:cTn presetID="1" presetClass="entr" presetSubtype="0" fill="hold" nodeType="withEffect">
                  <p:stCondLst>
                    <p:cond delay="500"/>
                  </p:stCondLst>
                  <p:childTnLst>
                    <p:set>
                      <p:cBhvr>
                        <p:cTn dur="1" fill="hold">
                          <p:stCondLst>
                            <p:cond delay="0"/>
                          </p:stCondLst>
                        </p:cTn>
                        <p:tgtEl>
                          <p:spTgt spid="16"/>
                        </p:tgtEl>
                        <p:attrNameLst>
                          <p:attrName>style.visibility</p:attrName>
                        </p:attrNameLst>
                      </p:cBhvr>
                      <p:to>
                        <p:strVal val="visible"/>
                      </p:to>
                    </p:set>
                  </p:childTnLst>
                </p:cTn>
              </p:par>
            </p:tnLst>
          </p:tmpl>
          <p:tmpl lvl="3">
            <p:tnLst>
              <p:par>
                <p:cTn presetID="1" presetClass="entr" presetSubtype="0" fill="hold" nodeType="withEffect">
                  <p:stCondLst>
                    <p:cond delay="500"/>
                  </p:stCondLst>
                  <p:childTnLst>
                    <p:set>
                      <p:cBhvr>
                        <p:cTn dur="1" fill="hold">
                          <p:stCondLst>
                            <p:cond delay="0"/>
                          </p:stCondLst>
                        </p:cTn>
                        <p:tgtEl>
                          <p:spTgt spid="16"/>
                        </p:tgtEl>
                        <p:attrNameLst>
                          <p:attrName>style.visibility</p:attrName>
                        </p:attrNameLst>
                      </p:cBhvr>
                      <p:to>
                        <p:strVal val="visible"/>
                      </p:to>
                    </p:set>
                  </p:childTnLst>
                </p:cTn>
              </p:par>
            </p:tnLst>
          </p:tmpl>
        </p:tmplLst>
      </p:bldP>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D19AAB-B210-8D42-9B8D-367844220D53}"/>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DFD1293A-E881-EC45-A492-7B1522DFBAFB}"/>
              </a:ext>
            </a:extLst>
          </p:cNvPr>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Tree>
    <p:extLst>
      <p:ext uri="{BB962C8B-B14F-4D97-AF65-F5344CB8AC3E}">
        <p14:creationId xmlns:p14="http://schemas.microsoft.com/office/powerpoint/2010/main" val="218179757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361CDDC-DAF3-D843-AB54-3EFA66B7AB5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90755" y="3153205"/>
            <a:ext cx="685835" cy="685835"/>
          </a:xfrm>
          <a:prstGeom prst="rect">
            <a:avLst/>
          </a:prstGeom>
        </p:spPr>
      </p:pic>
      <p:pic>
        <p:nvPicPr>
          <p:cNvPr id="6" name="Picture 5">
            <a:extLst>
              <a:ext uri="{FF2B5EF4-FFF2-40B4-BE49-F238E27FC236}">
                <a16:creationId xmlns:a16="http://schemas.microsoft.com/office/drawing/2014/main" id="{7FD9DB73-AEBA-F047-8364-EBDE061D812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90755" y="1819194"/>
            <a:ext cx="685835" cy="685834"/>
          </a:xfrm>
          <a:prstGeom prst="rect">
            <a:avLst/>
          </a:prstGeom>
        </p:spPr>
      </p:pic>
      <p:sp>
        <p:nvSpPr>
          <p:cNvPr id="2" name="Title 1">
            <a:extLst>
              <a:ext uri="{FF2B5EF4-FFF2-40B4-BE49-F238E27FC236}">
                <a16:creationId xmlns:a16="http://schemas.microsoft.com/office/drawing/2014/main" id="{C313353B-154E-6444-8247-9F7F64C71A27}"/>
              </a:ext>
            </a:extLst>
          </p:cNvPr>
          <p:cNvSpPr>
            <a:spLocks noGrp="1"/>
          </p:cNvSpPr>
          <p:nvPr>
            <p:ph type="title" hasCustomPrompt="1"/>
          </p:nvPr>
        </p:nvSpPr>
        <p:spPr>
          <a:xfrm>
            <a:off x="279400" y="365127"/>
            <a:ext cx="7923307" cy="1325563"/>
          </a:xfrm>
        </p:spPr>
        <p:txBody>
          <a:bodyPr/>
          <a:lstStyle>
            <a:lvl1pPr>
              <a:defRPr/>
            </a:lvl1pPr>
          </a:lstStyle>
          <a:p>
            <a:r>
              <a:rPr lang="en-US" dirty="0"/>
              <a:t>Why your child should travel</a:t>
            </a:r>
          </a:p>
        </p:txBody>
      </p:sp>
      <p:sp>
        <p:nvSpPr>
          <p:cNvPr id="17" name="Text Placeholder 2">
            <a:extLst>
              <a:ext uri="{FF2B5EF4-FFF2-40B4-BE49-F238E27FC236}">
                <a16:creationId xmlns:a16="http://schemas.microsoft.com/office/drawing/2014/main" id="{5B336B9F-38F0-EB46-AA1F-A1AE2AAD4A06}"/>
              </a:ext>
            </a:extLst>
          </p:cNvPr>
          <p:cNvSpPr>
            <a:spLocks noGrp="1"/>
          </p:cNvSpPr>
          <p:nvPr>
            <p:ph idx="11" hasCustomPrompt="1"/>
          </p:nvPr>
        </p:nvSpPr>
        <p:spPr>
          <a:xfrm>
            <a:off x="1354827" y="1811425"/>
            <a:ext cx="4395304" cy="98887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
        <p:nvSpPr>
          <p:cNvPr id="18" name="Text Placeholder 2">
            <a:extLst>
              <a:ext uri="{FF2B5EF4-FFF2-40B4-BE49-F238E27FC236}">
                <a16:creationId xmlns:a16="http://schemas.microsoft.com/office/drawing/2014/main" id="{2D6FACC3-79B2-1246-8F9C-E41BF8BE72E7}"/>
              </a:ext>
            </a:extLst>
          </p:cNvPr>
          <p:cNvSpPr>
            <a:spLocks noGrp="1"/>
          </p:cNvSpPr>
          <p:nvPr>
            <p:ph idx="12" hasCustomPrompt="1"/>
          </p:nvPr>
        </p:nvSpPr>
        <p:spPr>
          <a:xfrm>
            <a:off x="1354827" y="3140416"/>
            <a:ext cx="4395304" cy="98887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
        <p:nvSpPr>
          <p:cNvPr id="20" name="Text Placeholder 2">
            <a:extLst>
              <a:ext uri="{FF2B5EF4-FFF2-40B4-BE49-F238E27FC236}">
                <a16:creationId xmlns:a16="http://schemas.microsoft.com/office/drawing/2014/main" id="{1BD8DF80-3DE4-4F43-90D3-725D5A6098F1}"/>
              </a:ext>
            </a:extLst>
          </p:cNvPr>
          <p:cNvSpPr>
            <a:spLocks noGrp="1"/>
          </p:cNvSpPr>
          <p:nvPr>
            <p:ph idx="13" hasCustomPrompt="1"/>
          </p:nvPr>
        </p:nvSpPr>
        <p:spPr>
          <a:xfrm>
            <a:off x="1366544" y="4554045"/>
            <a:ext cx="4395304" cy="98887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
        <p:nvSpPr>
          <p:cNvPr id="5" name="Rectangle 4">
            <a:extLst>
              <a:ext uri="{FF2B5EF4-FFF2-40B4-BE49-F238E27FC236}">
                <a16:creationId xmlns:a16="http://schemas.microsoft.com/office/drawing/2014/main" id="{AE79020D-78CC-2C4A-AE7E-5F1643599C8A}"/>
              </a:ext>
            </a:extLst>
          </p:cNvPr>
          <p:cNvSpPr/>
          <p:nvPr userDrawn="1"/>
        </p:nvSpPr>
        <p:spPr>
          <a:xfrm>
            <a:off x="7511435" y="-26896"/>
            <a:ext cx="2375860" cy="4032098"/>
          </a:xfrm>
          <a:prstGeom prst="rect">
            <a:avLst/>
          </a:prstGeom>
          <a:solidFill>
            <a:srgbClr val="364B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4" name="Picture 3">
            <a:extLst>
              <a:ext uri="{FF2B5EF4-FFF2-40B4-BE49-F238E27FC236}">
                <a16:creationId xmlns:a16="http://schemas.microsoft.com/office/drawing/2014/main" id="{1A0DF9EF-2C6E-D04D-B186-BE6CB1D663F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91594" y="4511851"/>
            <a:ext cx="685287" cy="685287"/>
          </a:xfrm>
          <a:prstGeom prst="rect">
            <a:avLst/>
          </a:prstGeom>
        </p:spPr>
      </p:pic>
      <p:pic>
        <p:nvPicPr>
          <p:cNvPr id="15" name="Picture 14">
            <a:extLst>
              <a:ext uri="{FF2B5EF4-FFF2-40B4-BE49-F238E27FC236}">
                <a16:creationId xmlns:a16="http://schemas.microsoft.com/office/drawing/2014/main" id="{8DE33A28-CD56-974B-BB33-9A9DFB025EB7}"/>
              </a:ext>
            </a:extLst>
          </p:cNvPr>
          <p:cNvPicPr>
            <a:picLocks noChangeAspect="1"/>
          </p:cNvPicPr>
          <p:nvPr userDrawn="1"/>
        </p:nvPicPr>
        <p:blipFill>
          <a:blip r:embed="rId5"/>
          <a:stretch>
            <a:fillRect/>
          </a:stretch>
        </p:blipFill>
        <p:spPr>
          <a:xfrm rot="3649717">
            <a:off x="6521984" y="1657545"/>
            <a:ext cx="5397046" cy="1542013"/>
          </a:xfrm>
          <a:prstGeom prst="rect">
            <a:avLst/>
          </a:prstGeom>
        </p:spPr>
      </p:pic>
      <p:pic>
        <p:nvPicPr>
          <p:cNvPr id="19" name="Picture 18">
            <a:extLst>
              <a:ext uri="{FF2B5EF4-FFF2-40B4-BE49-F238E27FC236}">
                <a16:creationId xmlns:a16="http://schemas.microsoft.com/office/drawing/2014/main" id="{480E3E55-438F-9C48-8816-EF5F3FFCE397}"/>
              </a:ext>
            </a:extLst>
          </p:cNvPr>
          <p:cNvPicPr>
            <a:picLocks noChangeAspect="1"/>
          </p:cNvPicPr>
          <p:nvPr userDrawn="1"/>
        </p:nvPicPr>
        <p:blipFill>
          <a:blip r:embed="rId6" cstate="email">
            <a:extLst>
              <a:ext uri="{28A0092B-C50C-407E-A947-70E740481C1C}">
                <a14:useLocalDpi xmlns:a14="http://schemas.microsoft.com/office/drawing/2010/main"/>
              </a:ext>
            </a:extLst>
          </a:blip>
          <a:srcRect/>
          <a:stretch/>
        </p:blipFill>
        <p:spPr>
          <a:xfrm>
            <a:off x="9876414" y="-20678"/>
            <a:ext cx="2552167" cy="4019661"/>
          </a:xfrm>
          <a:prstGeom prst="rect">
            <a:avLst/>
          </a:prstGeom>
        </p:spPr>
      </p:pic>
      <p:sp>
        <p:nvSpPr>
          <p:cNvPr id="12" name="Rectangle 11">
            <a:extLst>
              <a:ext uri="{FF2B5EF4-FFF2-40B4-BE49-F238E27FC236}">
                <a16:creationId xmlns:a16="http://schemas.microsoft.com/office/drawing/2014/main" id="{6A3DE00A-B0E6-044D-908A-46C6085C3921}"/>
              </a:ext>
            </a:extLst>
          </p:cNvPr>
          <p:cNvSpPr/>
          <p:nvPr userDrawn="1"/>
        </p:nvSpPr>
        <p:spPr>
          <a:xfrm>
            <a:off x="9887293" y="3463230"/>
            <a:ext cx="2304707" cy="3394770"/>
          </a:xfrm>
          <a:prstGeom prst="rect">
            <a:avLst/>
          </a:prstGeom>
          <a:solidFill>
            <a:srgbClr val="F79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7" name="Picture 6">
            <a:extLst>
              <a:ext uri="{FF2B5EF4-FFF2-40B4-BE49-F238E27FC236}">
                <a16:creationId xmlns:a16="http://schemas.microsoft.com/office/drawing/2014/main" id="{6CF56CAC-C240-CC4B-9489-C5C881EDCA34}"/>
              </a:ext>
            </a:extLst>
          </p:cNvPr>
          <p:cNvPicPr>
            <a:picLocks noChangeAspect="1"/>
          </p:cNvPicPr>
          <p:nvPr userDrawn="1"/>
        </p:nvPicPr>
        <p:blipFill>
          <a:blip r:embed="rId7" cstate="email">
            <a:extLst>
              <a:ext uri="{28A0092B-C50C-407E-A947-70E740481C1C}">
                <a14:useLocalDpi xmlns:a14="http://schemas.microsoft.com/office/drawing/2010/main"/>
              </a:ext>
            </a:extLst>
          </a:blip>
          <a:srcRect/>
          <a:stretch/>
        </p:blipFill>
        <p:spPr>
          <a:xfrm>
            <a:off x="7516918" y="3463230"/>
            <a:ext cx="2364895" cy="3394770"/>
          </a:xfrm>
          <a:prstGeom prst="rect">
            <a:avLst/>
          </a:prstGeom>
        </p:spPr>
      </p:pic>
      <p:pic>
        <p:nvPicPr>
          <p:cNvPr id="16" name="Picture 15">
            <a:extLst>
              <a:ext uri="{FF2B5EF4-FFF2-40B4-BE49-F238E27FC236}">
                <a16:creationId xmlns:a16="http://schemas.microsoft.com/office/drawing/2014/main" id="{0997CC11-D933-5C43-90BA-A8A9BAF59E50}"/>
              </a:ext>
            </a:extLst>
          </p:cNvPr>
          <p:cNvPicPr>
            <a:picLocks noChangeAspect="1"/>
          </p:cNvPicPr>
          <p:nvPr userDrawn="1"/>
        </p:nvPicPr>
        <p:blipFill>
          <a:blip r:embed="rId5"/>
          <a:stretch>
            <a:fillRect/>
          </a:stretch>
        </p:blipFill>
        <p:spPr>
          <a:xfrm rot="14955296">
            <a:off x="8513906" y="4967317"/>
            <a:ext cx="5397046" cy="1542013"/>
          </a:xfrm>
          <a:prstGeom prst="rect">
            <a:avLst/>
          </a:prstGeom>
        </p:spPr>
      </p:pic>
      <p:pic>
        <p:nvPicPr>
          <p:cNvPr id="21" name="Picture 20">
            <a:extLst>
              <a:ext uri="{FF2B5EF4-FFF2-40B4-BE49-F238E27FC236}">
                <a16:creationId xmlns:a16="http://schemas.microsoft.com/office/drawing/2014/main" id="{769AE3ED-9666-2744-8BB7-10C2A593421D}"/>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193531" y="6277393"/>
            <a:ext cx="2033415" cy="386517"/>
          </a:xfrm>
          <a:prstGeom prst="rect">
            <a:avLst/>
          </a:prstGeom>
        </p:spPr>
      </p:pic>
    </p:spTree>
    <p:extLst>
      <p:ext uri="{BB962C8B-B14F-4D97-AF65-F5344CB8AC3E}">
        <p14:creationId xmlns:p14="http://schemas.microsoft.com/office/powerpoint/2010/main" val="2963876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500"/>
                                  </p:stCondLst>
                                  <p:childTnLst>
                                    <p:set>
                                      <p:cBhvr>
                                        <p:cTn id="8" dur="1" fill="hold">
                                          <p:stCondLst>
                                            <p:cond delay="0"/>
                                          </p:stCondLst>
                                        </p:cTn>
                                        <p:tgtEl>
                                          <p:spTgt spid="17">
                                            <p:txEl>
                                              <p:pRg st="0" end="0"/>
                                            </p:txEl>
                                          </p:spTgt>
                                        </p:tgtEl>
                                        <p:attrNameLst>
                                          <p:attrName>style.visibility</p:attrName>
                                        </p:attrNameLst>
                                      </p:cBhvr>
                                      <p:to>
                                        <p:strVal val="visible"/>
                                      </p:to>
                                    </p:set>
                                  </p:childTnLst>
                                </p:cTn>
                              </p:par>
                              <p:par>
                                <p:cTn id="9" presetID="1" presetClass="entr" presetSubtype="0" fill="hold" grpId="0" nodeType="withEffect">
                                  <p:stCondLst>
                                    <p:cond delay="500"/>
                                  </p:stCondLst>
                                  <p:childTnLst>
                                    <p:set>
                                      <p:cBhvr>
                                        <p:cTn id="10" dur="1" fill="hold">
                                          <p:stCondLst>
                                            <p:cond delay="0"/>
                                          </p:stCondLst>
                                        </p:cTn>
                                        <p:tgtEl>
                                          <p:spTgt spid="17">
                                            <p:txEl>
                                              <p:pRg st="1" end="1"/>
                                            </p:txEl>
                                          </p:spTgt>
                                        </p:tgtEl>
                                        <p:attrNameLst>
                                          <p:attrName>style.visibility</p:attrName>
                                        </p:attrNameLst>
                                      </p:cBhvr>
                                      <p:to>
                                        <p:strVal val="visible"/>
                                      </p:to>
                                    </p:set>
                                  </p:childTnLst>
                                </p:cTn>
                              </p:par>
                              <p:par>
                                <p:cTn id="11" presetID="1" presetClass="entr" presetSubtype="0" fill="hold" grpId="0" nodeType="withEffect">
                                  <p:stCondLst>
                                    <p:cond delay="500"/>
                                  </p:stCondLst>
                                  <p:childTnLst>
                                    <p:set>
                                      <p:cBhvr>
                                        <p:cTn id="12" dur="1" fill="hold">
                                          <p:stCondLst>
                                            <p:cond delay="0"/>
                                          </p:stCondLst>
                                        </p:cTn>
                                        <p:tgtEl>
                                          <p:spTgt spid="17">
                                            <p:txEl>
                                              <p:pRg st="2" end="2"/>
                                            </p:txEl>
                                          </p:spTgt>
                                        </p:tgtEl>
                                        <p:attrNameLst>
                                          <p:attrName>style.visibility</p:attrName>
                                        </p:attrNameLst>
                                      </p:cBhvr>
                                      <p:to>
                                        <p:strVal val="visible"/>
                                      </p:to>
                                    </p:set>
                                  </p:childTnLst>
                                </p:cTn>
                              </p:par>
                            </p:childTnLst>
                          </p:cTn>
                        </p:par>
                        <p:par>
                          <p:cTn id="13" fill="hold">
                            <p:stCondLst>
                              <p:cond delay="500"/>
                            </p:stCondLst>
                            <p:childTnLst>
                              <p:par>
                                <p:cTn id="14" presetID="1" presetClass="entr" presetSubtype="0" fill="hold" nodeType="afterEffect">
                                  <p:stCondLst>
                                    <p:cond delay="500"/>
                                  </p:stCondLst>
                                  <p:childTnLst>
                                    <p:set>
                                      <p:cBhvr>
                                        <p:cTn id="15" dur="1" fill="hold">
                                          <p:stCondLst>
                                            <p:cond delay="0"/>
                                          </p:stCondLst>
                                        </p:cTn>
                                        <p:tgtEl>
                                          <p:spTgt spid="9"/>
                                        </p:tgtEl>
                                        <p:attrNameLst>
                                          <p:attrName>style.visibility</p:attrName>
                                        </p:attrNameLst>
                                      </p:cBhvr>
                                      <p:to>
                                        <p:strVal val="visible"/>
                                      </p:to>
                                    </p:set>
                                  </p:childTnLst>
                                </p:cTn>
                              </p:par>
                              <p:par>
                                <p:cTn id="16" presetID="1" presetClass="entr" presetSubtype="0" fill="hold" grpId="0" nodeType="withEffect">
                                  <p:stCondLst>
                                    <p:cond delay="500"/>
                                  </p:stCondLst>
                                  <p:childTnLst>
                                    <p:set>
                                      <p:cBhvr>
                                        <p:cTn id="17" dur="1" fill="hold">
                                          <p:stCondLst>
                                            <p:cond delay="0"/>
                                          </p:stCondLst>
                                        </p:cTn>
                                        <p:tgtEl>
                                          <p:spTgt spid="18">
                                            <p:txEl>
                                              <p:pRg st="0" end="0"/>
                                            </p:txEl>
                                          </p:spTgt>
                                        </p:tgtEl>
                                        <p:attrNameLst>
                                          <p:attrName>style.visibility</p:attrName>
                                        </p:attrNameLst>
                                      </p:cBhvr>
                                      <p:to>
                                        <p:strVal val="visible"/>
                                      </p:to>
                                    </p:set>
                                  </p:childTnLst>
                                </p:cTn>
                              </p:par>
                              <p:par>
                                <p:cTn id="18" presetID="1" presetClass="entr" presetSubtype="0" fill="hold" grpId="0" nodeType="withEffect">
                                  <p:stCondLst>
                                    <p:cond delay="500"/>
                                  </p:stCondLst>
                                  <p:childTnLst>
                                    <p:set>
                                      <p:cBhvr>
                                        <p:cTn id="19" dur="1" fill="hold">
                                          <p:stCondLst>
                                            <p:cond delay="0"/>
                                          </p:stCondLst>
                                        </p:cTn>
                                        <p:tgtEl>
                                          <p:spTgt spid="18">
                                            <p:txEl>
                                              <p:pRg st="1" end="1"/>
                                            </p:txEl>
                                          </p:spTgt>
                                        </p:tgtEl>
                                        <p:attrNameLst>
                                          <p:attrName>style.visibility</p:attrName>
                                        </p:attrNameLst>
                                      </p:cBhvr>
                                      <p:to>
                                        <p:strVal val="visible"/>
                                      </p:to>
                                    </p:set>
                                  </p:childTnLst>
                                </p:cTn>
                              </p:par>
                              <p:par>
                                <p:cTn id="20" presetID="1" presetClass="entr" presetSubtype="0" fill="hold" grpId="0" nodeType="withEffect">
                                  <p:stCondLst>
                                    <p:cond delay="500"/>
                                  </p:stCondLst>
                                  <p:childTnLst>
                                    <p:set>
                                      <p:cBhvr>
                                        <p:cTn id="21" dur="1" fill="hold">
                                          <p:stCondLst>
                                            <p:cond delay="0"/>
                                          </p:stCondLst>
                                        </p:cTn>
                                        <p:tgtEl>
                                          <p:spTgt spid="18">
                                            <p:txEl>
                                              <p:pRg st="2" end="2"/>
                                            </p:txEl>
                                          </p:spTgt>
                                        </p:tgtEl>
                                        <p:attrNameLst>
                                          <p:attrName>style.visibility</p:attrName>
                                        </p:attrNameLst>
                                      </p:cBhvr>
                                      <p:to>
                                        <p:strVal val="visible"/>
                                      </p:to>
                                    </p:set>
                                  </p:childTnLst>
                                </p:cTn>
                              </p:par>
                            </p:childTnLst>
                          </p:cTn>
                        </p:par>
                        <p:par>
                          <p:cTn id="22" fill="hold">
                            <p:stCondLst>
                              <p:cond delay="1000"/>
                            </p:stCondLst>
                            <p:childTnLst>
                              <p:par>
                                <p:cTn id="23" presetID="1" presetClass="entr" presetSubtype="0" fill="hold" nodeType="afterEffect">
                                  <p:stCondLst>
                                    <p:cond delay="500"/>
                                  </p:stCondLst>
                                  <p:childTnLst>
                                    <p:set>
                                      <p:cBhvr>
                                        <p:cTn id="24" dur="1" fill="hold">
                                          <p:stCondLst>
                                            <p:cond delay="0"/>
                                          </p:stCondLst>
                                        </p:cTn>
                                        <p:tgtEl>
                                          <p:spTgt spid="4"/>
                                        </p:tgtEl>
                                        <p:attrNameLst>
                                          <p:attrName>style.visibility</p:attrName>
                                        </p:attrNameLst>
                                      </p:cBhvr>
                                      <p:to>
                                        <p:strVal val="visible"/>
                                      </p:to>
                                    </p:set>
                                  </p:childTnLst>
                                </p:cTn>
                              </p:par>
                              <p:par>
                                <p:cTn id="25" presetID="1" presetClass="entr" presetSubtype="0" fill="hold" grpId="0" nodeType="withEffect">
                                  <p:stCondLst>
                                    <p:cond delay="500"/>
                                  </p:stCondLst>
                                  <p:childTnLst>
                                    <p:set>
                                      <p:cBhvr>
                                        <p:cTn id="26" dur="1" fill="hold">
                                          <p:stCondLst>
                                            <p:cond delay="0"/>
                                          </p:stCondLst>
                                        </p:cTn>
                                        <p:tgtEl>
                                          <p:spTgt spid="20">
                                            <p:txEl>
                                              <p:pRg st="0" end="0"/>
                                            </p:txEl>
                                          </p:spTgt>
                                        </p:tgtEl>
                                        <p:attrNameLst>
                                          <p:attrName>style.visibility</p:attrName>
                                        </p:attrNameLst>
                                      </p:cBhvr>
                                      <p:to>
                                        <p:strVal val="visible"/>
                                      </p:to>
                                    </p:set>
                                  </p:childTnLst>
                                </p:cTn>
                              </p:par>
                              <p:par>
                                <p:cTn id="27" presetID="1" presetClass="entr" presetSubtype="0" fill="hold" grpId="0" nodeType="withEffect">
                                  <p:stCondLst>
                                    <p:cond delay="500"/>
                                  </p:stCondLst>
                                  <p:childTnLst>
                                    <p:set>
                                      <p:cBhvr>
                                        <p:cTn id="28" dur="1" fill="hold">
                                          <p:stCondLst>
                                            <p:cond delay="0"/>
                                          </p:stCondLst>
                                        </p:cTn>
                                        <p:tgtEl>
                                          <p:spTgt spid="20">
                                            <p:txEl>
                                              <p:pRg st="1" end="1"/>
                                            </p:txEl>
                                          </p:spTgt>
                                        </p:tgtEl>
                                        <p:attrNameLst>
                                          <p:attrName>style.visibility</p:attrName>
                                        </p:attrNameLst>
                                      </p:cBhvr>
                                      <p:to>
                                        <p:strVal val="visible"/>
                                      </p:to>
                                    </p:set>
                                  </p:childTnLst>
                                </p:cTn>
                              </p:par>
                              <p:par>
                                <p:cTn id="29" presetID="1" presetClass="entr" presetSubtype="0" fill="hold" grpId="0" nodeType="withEffect">
                                  <p:stCondLst>
                                    <p:cond delay="500"/>
                                  </p:stCondLst>
                                  <p:childTnLst>
                                    <p:set>
                                      <p:cBhvr>
                                        <p:cTn id="30" dur="1" fill="hold">
                                          <p:stCondLst>
                                            <p:cond delay="0"/>
                                          </p:stCondLst>
                                        </p:cTn>
                                        <p:tgtEl>
                                          <p:spTgt spid="2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tmplLst>
          <p:tmpl lvl="1">
            <p:tnLst>
              <p:par>
                <p:cTn presetID="1" presetClass="entr" presetSubtype="0" fill="hold" nodeType="withEffect">
                  <p:stCondLst>
                    <p:cond delay="500"/>
                  </p:stCondLst>
                  <p:childTnLst>
                    <p:set>
                      <p:cBhvr>
                        <p:cTn dur="1" fill="hold">
                          <p:stCondLst>
                            <p:cond delay="0"/>
                          </p:stCondLst>
                        </p:cTn>
                        <p:tgtEl>
                          <p:spTgt spid="17"/>
                        </p:tgtEl>
                        <p:attrNameLst>
                          <p:attrName>style.visibility</p:attrName>
                        </p:attrNameLst>
                      </p:cBhvr>
                      <p:to>
                        <p:strVal val="visible"/>
                      </p:to>
                    </p:set>
                  </p:childTnLst>
                </p:cTn>
              </p:par>
            </p:tnLst>
          </p:tmpl>
          <p:tmpl lvl="2">
            <p:tnLst>
              <p:par>
                <p:cTn presetID="1" presetClass="entr" presetSubtype="0" fill="hold" nodeType="withEffect">
                  <p:stCondLst>
                    <p:cond delay="500"/>
                  </p:stCondLst>
                  <p:childTnLst>
                    <p:set>
                      <p:cBhvr>
                        <p:cTn dur="1" fill="hold">
                          <p:stCondLst>
                            <p:cond delay="0"/>
                          </p:stCondLst>
                        </p:cTn>
                        <p:tgtEl>
                          <p:spTgt spid="17"/>
                        </p:tgtEl>
                        <p:attrNameLst>
                          <p:attrName>style.visibility</p:attrName>
                        </p:attrNameLst>
                      </p:cBhvr>
                      <p:to>
                        <p:strVal val="visible"/>
                      </p:to>
                    </p:set>
                  </p:childTnLst>
                </p:cTn>
              </p:par>
            </p:tnLst>
          </p:tmpl>
          <p:tmpl lvl="3">
            <p:tnLst>
              <p:par>
                <p:cTn presetID="1" presetClass="entr" presetSubtype="0" fill="hold" nodeType="withEffect">
                  <p:stCondLst>
                    <p:cond delay="500"/>
                  </p:stCondLst>
                  <p:childTnLst>
                    <p:set>
                      <p:cBhvr>
                        <p:cTn dur="1" fill="hold">
                          <p:stCondLst>
                            <p:cond delay="0"/>
                          </p:stCondLst>
                        </p:cTn>
                        <p:tgtEl>
                          <p:spTgt spid="17"/>
                        </p:tgtEl>
                        <p:attrNameLst>
                          <p:attrName>style.visibility</p:attrName>
                        </p:attrNameLst>
                      </p:cBhvr>
                      <p:to>
                        <p:strVal val="visible"/>
                      </p:to>
                    </p:set>
                  </p:childTnLst>
                </p:cTn>
              </p:par>
            </p:tnLst>
          </p:tmpl>
        </p:tmplLst>
      </p:bldP>
      <p:bldP spid="18" grpId="0" build="p">
        <p:tmplLst>
          <p:tmpl lvl="1">
            <p:tnLst>
              <p:par>
                <p:cTn presetID="1" presetClass="entr" presetSubtype="0" fill="hold" nodeType="withEffect">
                  <p:stCondLst>
                    <p:cond delay="500"/>
                  </p:stCondLst>
                  <p:childTnLst>
                    <p:set>
                      <p:cBhvr>
                        <p:cTn dur="1" fill="hold">
                          <p:stCondLst>
                            <p:cond delay="0"/>
                          </p:stCondLst>
                        </p:cTn>
                        <p:tgtEl>
                          <p:spTgt spid="18"/>
                        </p:tgtEl>
                        <p:attrNameLst>
                          <p:attrName>style.visibility</p:attrName>
                        </p:attrNameLst>
                      </p:cBhvr>
                      <p:to>
                        <p:strVal val="visible"/>
                      </p:to>
                    </p:set>
                  </p:childTnLst>
                </p:cTn>
              </p:par>
            </p:tnLst>
          </p:tmpl>
          <p:tmpl lvl="2">
            <p:tnLst>
              <p:par>
                <p:cTn presetID="1" presetClass="entr" presetSubtype="0" fill="hold" nodeType="withEffect">
                  <p:stCondLst>
                    <p:cond delay="500"/>
                  </p:stCondLst>
                  <p:childTnLst>
                    <p:set>
                      <p:cBhvr>
                        <p:cTn dur="1" fill="hold">
                          <p:stCondLst>
                            <p:cond delay="0"/>
                          </p:stCondLst>
                        </p:cTn>
                        <p:tgtEl>
                          <p:spTgt spid="18"/>
                        </p:tgtEl>
                        <p:attrNameLst>
                          <p:attrName>style.visibility</p:attrName>
                        </p:attrNameLst>
                      </p:cBhvr>
                      <p:to>
                        <p:strVal val="visible"/>
                      </p:to>
                    </p:set>
                  </p:childTnLst>
                </p:cTn>
              </p:par>
            </p:tnLst>
          </p:tmpl>
          <p:tmpl lvl="3">
            <p:tnLst>
              <p:par>
                <p:cTn presetID="1" presetClass="entr" presetSubtype="0" fill="hold" nodeType="withEffect">
                  <p:stCondLst>
                    <p:cond delay="500"/>
                  </p:stCondLst>
                  <p:childTnLst>
                    <p:set>
                      <p:cBhvr>
                        <p:cTn dur="1" fill="hold">
                          <p:stCondLst>
                            <p:cond delay="0"/>
                          </p:stCondLst>
                        </p:cTn>
                        <p:tgtEl>
                          <p:spTgt spid="18"/>
                        </p:tgtEl>
                        <p:attrNameLst>
                          <p:attrName>style.visibility</p:attrName>
                        </p:attrNameLst>
                      </p:cBhvr>
                      <p:to>
                        <p:strVal val="visible"/>
                      </p:to>
                    </p:set>
                  </p:childTnLst>
                </p:cTn>
              </p:par>
            </p:tnLst>
          </p:tmpl>
        </p:tmplLst>
      </p:bldP>
      <p:bldP spid="20" grpId="0" build="p">
        <p:tmplLst>
          <p:tmpl lvl="1">
            <p:tnLst>
              <p:par>
                <p:cTn presetID="1" presetClass="entr" presetSubtype="0" fill="hold" nodeType="withEffect">
                  <p:stCondLst>
                    <p:cond delay="500"/>
                  </p:stCondLst>
                  <p:childTnLst>
                    <p:set>
                      <p:cBhvr>
                        <p:cTn dur="1" fill="hold">
                          <p:stCondLst>
                            <p:cond delay="0"/>
                          </p:stCondLst>
                        </p:cTn>
                        <p:tgtEl>
                          <p:spTgt spid="20"/>
                        </p:tgtEl>
                        <p:attrNameLst>
                          <p:attrName>style.visibility</p:attrName>
                        </p:attrNameLst>
                      </p:cBhvr>
                      <p:to>
                        <p:strVal val="visible"/>
                      </p:to>
                    </p:set>
                  </p:childTnLst>
                </p:cTn>
              </p:par>
            </p:tnLst>
          </p:tmpl>
          <p:tmpl lvl="2">
            <p:tnLst>
              <p:par>
                <p:cTn presetID="1" presetClass="entr" presetSubtype="0" fill="hold" nodeType="withEffect">
                  <p:stCondLst>
                    <p:cond delay="500"/>
                  </p:stCondLst>
                  <p:childTnLst>
                    <p:set>
                      <p:cBhvr>
                        <p:cTn dur="1" fill="hold">
                          <p:stCondLst>
                            <p:cond delay="0"/>
                          </p:stCondLst>
                        </p:cTn>
                        <p:tgtEl>
                          <p:spTgt spid="20"/>
                        </p:tgtEl>
                        <p:attrNameLst>
                          <p:attrName>style.visibility</p:attrName>
                        </p:attrNameLst>
                      </p:cBhvr>
                      <p:to>
                        <p:strVal val="visible"/>
                      </p:to>
                    </p:set>
                  </p:childTnLst>
                </p:cTn>
              </p:par>
            </p:tnLst>
          </p:tmpl>
          <p:tmpl lvl="3">
            <p:tnLst>
              <p:par>
                <p:cTn presetID="1" presetClass="entr" presetSubtype="0" fill="hold" nodeType="withEffect">
                  <p:stCondLst>
                    <p:cond delay="500"/>
                  </p:stCondLst>
                  <p:childTnLst>
                    <p:set>
                      <p:cBhvr>
                        <p:cTn dur="1" fill="hold">
                          <p:stCondLst>
                            <p:cond delay="0"/>
                          </p:stCondLst>
                        </p:cTn>
                        <p:tgtEl>
                          <p:spTgt spid="20"/>
                        </p:tgtEl>
                        <p:attrNameLst>
                          <p:attrName>style.visibility</p:attrName>
                        </p:attrNameLst>
                      </p:cBhvr>
                      <p:to>
                        <p:strVal val="visible"/>
                      </p:to>
                    </p:set>
                  </p:childTnLst>
                </p:cTn>
              </p:par>
            </p:tnLst>
          </p:tmpl>
        </p:tmplLst>
      </p:bldP>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3353B-154E-6444-8247-9F7F64C71A27}"/>
              </a:ext>
            </a:extLst>
          </p:cNvPr>
          <p:cNvSpPr>
            <a:spLocks noGrp="1"/>
          </p:cNvSpPr>
          <p:nvPr>
            <p:ph type="title" hasCustomPrompt="1"/>
          </p:nvPr>
        </p:nvSpPr>
        <p:spPr>
          <a:xfrm>
            <a:off x="279400" y="365127"/>
            <a:ext cx="7842624" cy="1325563"/>
          </a:xfrm>
        </p:spPr>
        <p:txBody>
          <a:bodyPr/>
          <a:lstStyle>
            <a:lvl1pPr>
              <a:defRPr/>
            </a:lvl1pPr>
          </a:lstStyle>
          <a:p>
            <a:r>
              <a:rPr lang="en-US" dirty="0"/>
              <a:t>Why your child should travel</a:t>
            </a:r>
          </a:p>
        </p:txBody>
      </p:sp>
      <p:sp>
        <p:nvSpPr>
          <p:cNvPr id="4" name="TextBox 3">
            <a:extLst>
              <a:ext uri="{FF2B5EF4-FFF2-40B4-BE49-F238E27FC236}">
                <a16:creationId xmlns:a16="http://schemas.microsoft.com/office/drawing/2014/main" id="{9B9C7E20-D92E-7E47-B4CA-D54B117D423D}"/>
              </a:ext>
            </a:extLst>
          </p:cNvPr>
          <p:cNvSpPr txBox="1"/>
          <p:nvPr userDrawn="1"/>
        </p:nvSpPr>
        <p:spPr>
          <a:xfrm>
            <a:off x="279401" y="1380564"/>
            <a:ext cx="6463553" cy="369332"/>
          </a:xfrm>
          <a:prstGeom prst="rect">
            <a:avLst/>
          </a:prstGeom>
          <a:noFill/>
        </p:spPr>
        <p:txBody>
          <a:bodyPr wrap="square" rtlCol="0">
            <a:spAutoFit/>
          </a:bodyPr>
          <a:lstStyle/>
          <a:p>
            <a:r>
              <a:rPr lang="en-US" sz="1800" b="0" i="1" u="none" strike="noStrike" kern="1200" dirty="0">
                <a:solidFill>
                  <a:srgbClr val="364B8C"/>
                </a:solidFill>
                <a:effectLst/>
                <a:latin typeface="Arial" panose="020B0604020202020204" pitchFamily="34" charset="0"/>
                <a:ea typeface="+mn-ea"/>
                <a:cs typeface="Arial" panose="020B0604020202020204" pitchFamily="34" charset="0"/>
              </a:rPr>
              <a:t>Travel impact by the numbers</a:t>
            </a:r>
            <a:endParaRPr lang="en-US" sz="1800" dirty="0">
              <a:solidFill>
                <a:srgbClr val="364B8C"/>
              </a:solidFill>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D7E0F59C-AD13-1948-9A6F-5D6F3B1D031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315200" y="-11875"/>
            <a:ext cx="5312024" cy="6958940"/>
          </a:xfrm>
          <a:prstGeom prst="rect">
            <a:avLst/>
          </a:prstGeom>
        </p:spPr>
      </p:pic>
      <p:pic>
        <p:nvPicPr>
          <p:cNvPr id="7" name="Picture 6">
            <a:extLst>
              <a:ext uri="{FF2B5EF4-FFF2-40B4-BE49-F238E27FC236}">
                <a16:creationId xmlns:a16="http://schemas.microsoft.com/office/drawing/2014/main" id="{F04DE0AE-660A-0F46-A924-3D1F33ABE78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93531" y="6277393"/>
            <a:ext cx="2033415" cy="386517"/>
          </a:xfrm>
          <a:prstGeom prst="rect">
            <a:avLst/>
          </a:prstGeom>
        </p:spPr>
      </p:pic>
    </p:spTree>
    <p:extLst>
      <p:ext uri="{BB962C8B-B14F-4D97-AF65-F5344CB8AC3E}">
        <p14:creationId xmlns:p14="http://schemas.microsoft.com/office/powerpoint/2010/main" val="36645981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0B24BB8-F826-6340-8E4A-E0C020B5736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04790" y="3538845"/>
            <a:ext cx="685287" cy="685287"/>
          </a:xfrm>
          <a:prstGeom prst="rect">
            <a:avLst/>
          </a:prstGeom>
        </p:spPr>
      </p:pic>
      <p:pic>
        <p:nvPicPr>
          <p:cNvPr id="4" name="Picture 3">
            <a:extLst>
              <a:ext uri="{FF2B5EF4-FFF2-40B4-BE49-F238E27FC236}">
                <a16:creationId xmlns:a16="http://schemas.microsoft.com/office/drawing/2014/main" id="{C0BC8072-59CF-CA48-9992-208ABC889F8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69703" y="1948583"/>
            <a:ext cx="750016" cy="750016"/>
          </a:xfrm>
          <a:prstGeom prst="rect">
            <a:avLst/>
          </a:prstGeom>
        </p:spPr>
      </p:pic>
      <p:sp>
        <p:nvSpPr>
          <p:cNvPr id="2" name="Title 1">
            <a:extLst>
              <a:ext uri="{FF2B5EF4-FFF2-40B4-BE49-F238E27FC236}">
                <a16:creationId xmlns:a16="http://schemas.microsoft.com/office/drawing/2014/main" id="{C313353B-154E-6444-8247-9F7F64C71A27}"/>
              </a:ext>
            </a:extLst>
          </p:cNvPr>
          <p:cNvSpPr>
            <a:spLocks noGrp="1"/>
          </p:cNvSpPr>
          <p:nvPr>
            <p:ph type="title" hasCustomPrompt="1"/>
          </p:nvPr>
        </p:nvSpPr>
        <p:spPr>
          <a:xfrm>
            <a:off x="279400" y="365127"/>
            <a:ext cx="5816600" cy="1325563"/>
          </a:xfrm>
        </p:spPr>
        <p:txBody>
          <a:bodyPr/>
          <a:lstStyle>
            <a:lvl1pPr>
              <a:defRPr/>
            </a:lvl1pPr>
          </a:lstStyle>
          <a:p>
            <a:r>
              <a:rPr lang="en-US" dirty="0"/>
              <a:t>Why </a:t>
            </a:r>
            <a:r>
              <a:rPr lang="en-US" dirty="0" err="1"/>
              <a:t>Explorica</a:t>
            </a:r>
            <a:r>
              <a:rPr lang="en-US" dirty="0"/>
              <a:t>? 1</a:t>
            </a:r>
          </a:p>
        </p:txBody>
      </p:sp>
      <p:sp>
        <p:nvSpPr>
          <p:cNvPr id="17" name="Text Placeholder 2">
            <a:extLst>
              <a:ext uri="{FF2B5EF4-FFF2-40B4-BE49-F238E27FC236}">
                <a16:creationId xmlns:a16="http://schemas.microsoft.com/office/drawing/2014/main" id="{5B336B9F-38F0-EB46-AA1F-A1AE2AAD4A06}"/>
              </a:ext>
            </a:extLst>
          </p:cNvPr>
          <p:cNvSpPr>
            <a:spLocks noGrp="1"/>
          </p:cNvSpPr>
          <p:nvPr>
            <p:ph idx="11" hasCustomPrompt="1"/>
          </p:nvPr>
        </p:nvSpPr>
        <p:spPr>
          <a:xfrm>
            <a:off x="1501915" y="1948585"/>
            <a:ext cx="4395304" cy="98887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
        <p:nvSpPr>
          <p:cNvPr id="18" name="Text Placeholder 2">
            <a:extLst>
              <a:ext uri="{FF2B5EF4-FFF2-40B4-BE49-F238E27FC236}">
                <a16:creationId xmlns:a16="http://schemas.microsoft.com/office/drawing/2014/main" id="{2D6FACC3-79B2-1246-8F9C-E41BF8BE72E7}"/>
              </a:ext>
            </a:extLst>
          </p:cNvPr>
          <p:cNvSpPr>
            <a:spLocks noGrp="1"/>
          </p:cNvSpPr>
          <p:nvPr>
            <p:ph idx="12" hasCustomPrompt="1"/>
          </p:nvPr>
        </p:nvSpPr>
        <p:spPr>
          <a:xfrm>
            <a:off x="1501915" y="3533875"/>
            <a:ext cx="4395304" cy="98887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pic>
        <p:nvPicPr>
          <p:cNvPr id="9" name="Picture 8">
            <a:extLst>
              <a:ext uri="{FF2B5EF4-FFF2-40B4-BE49-F238E27FC236}">
                <a16:creationId xmlns:a16="http://schemas.microsoft.com/office/drawing/2014/main" id="{0B05F279-25D0-5140-9C43-A6742A617A6D}"/>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6294783" y="0"/>
            <a:ext cx="6208588" cy="7039778"/>
          </a:xfrm>
          <a:prstGeom prst="rect">
            <a:avLst/>
          </a:prstGeom>
        </p:spPr>
      </p:pic>
      <p:pic>
        <p:nvPicPr>
          <p:cNvPr id="11" name="Picture 10">
            <a:extLst>
              <a:ext uri="{FF2B5EF4-FFF2-40B4-BE49-F238E27FC236}">
                <a16:creationId xmlns:a16="http://schemas.microsoft.com/office/drawing/2014/main" id="{1FC6E834-E684-6C42-BC02-C22A2F22E05F}"/>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93531" y="6277393"/>
            <a:ext cx="2033415" cy="386517"/>
          </a:xfrm>
          <a:prstGeom prst="rect">
            <a:avLst/>
          </a:prstGeom>
        </p:spPr>
      </p:pic>
    </p:spTree>
    <p:extLst>
      <p:ext uri="{BB962C8B-B14F-4D97-AF65-F5344CB8AC3E}">
        <p14:creationId xmlns:p14="http://schemas.microsoft.com/office/powerpoint/2010/main" val="3306313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0"/>
                                  </p:stCondLst>
                                  <p:childTnLst>
                                    <p:set>
                                      <p:cBhvr>
                                        <p:cTn id="9" dur="1" fill="hold">
                                          <p:stCondLst>
                                            <p:cond delay="0"/>
                                          </p:stCondLst>
                                        </p:cTn>
                                        <p:tgtEl>
                                          <p:spTgt spid="17">
                                            <p:txEl>
                                              <p:pRg st="0" end="0"/>
                                            </p:txEl>
                                          </p:spTgt>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grpId="0" nodeType="afterEffect">
                                  <p:stCondLst>
                                    <p:cond delay="0"/>
                                  </p:stCondLst>
                                  <p:childTnLst>
                                    <p:set>
                                      <p:cBhvr>
                                        <p:cTn id="12" dur="1" fill="hold">
                                          <p:stCondLst>
                                            <p:cond delay="0"/>
                                          </p:stCondLst>
                                        </p:cTn>
                                        <p:tgtEl>
                                          <p:spTgt spid="17">
                                            <p:txEl>
                                              <p:pRg st="1" end="1"/>
                                            </p:txEl>
                                          </p:spTgt>
                                        </p:tgtEl>
                                        <p:attrNameLst>
                                          <p:attrName>style.visibility</p:attrName>
                                        </p:attrNameLst>
                                      </p:cBhvr>
                                      <p:to>
                                        <p:strVal val="visible"/>
                                      </p:to>
                                    </p:set>
                                  </p:childTnLst>
                                </p:cTn>
                              </p:par>
                            </p:childTnLst>
                          </p:cTn>
                        </p:par>
                        <p:par>
                          <p:cTn id="13" fill="hold">
                            <p:stCondLst>
                              <p:cond delay="500"/>
                            </p:stCondLst>
                            <p:childTnLst>
                              <p:par>
                                <p:cTn id="14" presetID="1" presetClass="entr" presetSubtype="0" fill="hold" grpId="0" nodeType="afterEffect">
                                  <p:stCondLst>
                                    <p:cond delay="0"/>
                                  </p:stCondLst>
                                  <p:childTnLst>
                                    <p:set>
                                      <p:cBhvr>
                                        <p:cTn id="15" dur="1" fill="hold">
                                          <p:stCondLst>
                                            <p:cond delay="0"/>
                                          </p:stCondLst>
                                        </p:cTn>
                                        <p:tgtEl>
                                          <p:spTgt spid="17">
                                            <p:txEl>
                                              <p:pRg st="2" end="2"/>
                                            </p:txEl>
                                          </p:spTgt>
                                        </p:tgtEl>
                                        <p:attrNameLst>
                                          <p:attrName>style.visibility</p:attrName>
                                        </p:attrNameLst>
                                      </p:cBhvr>
                                      <p:to>
                                        <p:strVal val="visible"/>
                                      </p:to>
                                    </p:set>
                                  </p:childTnLst>
                                </p:cTn>
                              </p:par>
                            </p:childTnLst>
                          </p:cTn>
                        </p:par>
                        <p:par>
                          <p:cTn id="16" fill="hold">
                            <p:stCondLst>
                              <p:cond delay="500"/>
                            </p:stCondLst>
                            <p:childTnLst>
                              <p:par>
                                <p:cTn id="17" presetID="1" presetClass="entr" presetSubtype="0" fill="hold" nodeType="afterEffect">
                                  <p:stCondLst>
                                    <p:cond delay="500"/>
                                  </p:stCondLst>
                                  <p:childTnLst>
                                    <p:set>
                                      <p:cBhvr>
                                        <p:cTn id="18" dur="1" fill="hold">
                                          <p:stCondLst>
                                            <p:cond delay="0"/>
                                          </p:stCondLst>
                                        </p:cTn>
                                        <p:tgtEl>
                                          <p:spTgt spid="5"/>
                                        </p:tgtEl>
                                        <p:attrNameLst>
                                          <p:attrName>style.visibility</p:attrName>
                                        </p:attrNameLst>
                                      </p:cBhvr>
                                      <p:to>
                                        <p:strVal val="visible"/>
                                      </p:to>
                                    </p:set>
                                  </p:childTnLst>
                                </p:cTn>
                              </p:par>
                            </p:childTnLst>
                          </p:cTn>
                        </p:par>
                        <p:par>
                          <p:cTn id="19" fill="hold">
                            <p:stCondLst>
                              <p:cond delay="1000"/>
                            </p:stCondLst>
                            <p:childTnLst>
                              <p:par>
                                <p:cTn id="20" presetID="1" presetClass="entr" presetSubtype="0" fill="hold" grpId="0" nodeType="afterEffect">
                                  <p:stCondLst>
                                    <p:cond delay="0"/>
                                  </p:stCondLst>
                                  <p:childTnLst>
                                    <p:set>
                                      <p:cBhvr>
                                        <p:cTn id="21" dur="1" fill="hold">
                                          <p:stCondLst>
                                            <p:cond delay="0"/>
                                          </p:stCondLst>
                                        </p:cTn>
                                        <p:tgtEl>
                                          <p:spTgt spid="18">
                                            <p:txEl>
                                              <p:pRg st="0" end="0"/>
                                            </p:txEl>
                                          </p:spTgt>
                                        </p:tgtEl>
                                        <p:attrNameLst>
                                          <p:attrName>style.visibility</p:attrName>
                                        </p:attrNameLst>
                                      </p:cBhvr>
                                      <p:to>
                                        <p:strVal val="visible"/>
                                      </p:to>
                                    </p:set>
                                  </p:childTnLst>
                                </p:cTn>
                              </p:par>
                            </p:childTnLst>
                          </p:cTn>
                        </p:par>
                        <p:par>
                          <p:cTn id="22" fill="hold">
                            <p:stCondLst>
                              <p:cond delay="1000"/>
                            </p:stCondLst>
                            <p:childTnLst>
                              <p:par>
                                <p:cTn id="23" presetID="1" presetClass="entr" presetSubtype="0" fill="hold" grpId="0" nodeType="afterEffect">
                                  <p:stCondLst>
                                    <p:cond delay="0"/>
                                  </p:stCondLst>
                                  <p:childTnLst>
                                    <p:set>
                                      <p:cBhvr>
                                        <p:cTn id="24" dur="1" fill="hold">
                                          <p:stCondLst>
                                            <p:cond delay="0"/>
                                          </p:stCondLst>
                                        </p:cTn>
                                        <p:tgtEl>
                                          <p:spTgt spid="18">
                                            <p:txEl>
                                              <p:pRg st="1" end="1"/>
                                            </p:txEl>
                                          </p:spTgt>
                                        </p:tgtEl>
                                        <p:attrNameLst>
                                          <p:attrName>style.visibility</p:attrName>
                                        </p:attrNameLst>
                                      </p:cBhvr>
                                      <p:to>
                                        <p:strVal val="visible"/>
                                      </p:to>
                                    </p:set>
                                  </p:childTnLst>
                                </p:cTn>
                              </p:par>
                            </p:childTnLst>
                          </p:cTn>
                        </p:par>
                        <p:par>
                          <p:cTn id="25" fill="hold">
                            <p:stCondLst>
                              <p:cond delay="1000"/>
                            </p:stCondLst>
                            <p:childTnLst>
                              <p:par>
                                <p:cTn id="26" presetID="1" presetClass="entr" presetSubtype="0" fill="hold" grpId="0" nodeType="afterEffect">
                                  <p:stCondLst>
                                    <p:cond delay="0"/>
                                  </p:stCondLst>
                                  <p:childTnLst>
                                    <p:set>
                                      <p:cBhvr>
                                        <p:cTn id="27" dur="1" fill="hold">
                                          <p:stCondLst>
                                            <p:cond delay="0"/>
                                          </p:stCondLst>
                                        </p:cTn>
                                        <p:tgtEl>
                                          <p:spTgt spid="1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uiExpand="1" build="p">
        <p:tmplLst>
          <p:tmpl lvl="1">
            <p:tnLst>
              <p:par>
                <p:cTn presetID="1" presetClass="entr" presetSubtype="0" fill="hold" nodeType="afterEffect">
                  <p:stCondLst>
                    <p:cond delay="0"/>
                  </p:stCondLst>
                  <p:childTnLst>
                    <p:set>
                      <p:cBhvr>
                        <p:cTn dur="1" fill="hold">
                          <p:stCondLst>
                            <p:cond delay="0"/>
                          </p:stCondLst>
                        </p:cTn>
                        <p:tgtEl>
                          <p:spTgt spid="17"/>
                        </p:tgtEl>
                        <p:attrNameLst>
                          <p:attrName>style.visibility</p:attrName>
                        </p:attrNameLst>
                      </p:cBhvr>
                      <p:to>
                        <p:strVal val="visible"/>
                      </p:to>
                    </p:set>
                  </p:childTnLst>
                </p:cTn>
              </p:par>
            </p:tnLst>
          </p:tmpl>
          <p:tmpl lvl="2">
            <p:tnLst>
              <p:par>
                <p:cTn presetID="1" presetClass="entr" presetSubtype="0" fill="hold" nodeType="afterEffect">
                  <p:stCondLst>
                    <p:cond delay="0"/>
                  </p:stCondLst>
                  <p:childTnLst>
                    <p:set>
                      <p:cBhvr>
                        <p:cTn dur="1" fill="hold">
                          <p:stCondLst>
                            <p:cond delay="0"/>
                          </p:stCondLst>
                        </p:cTn>
                        <p:tgtEl>
                          <p:spTgt spid="17"/>
                        </p:tgtEl>
                        <p:attrNameLst>
                          <p:attrName>style.visibility</p:attrName>
                        </p:attrNameLst>
                      </p:cBhvr>
                      <p:to>
                        <p:strVal val="visible"/>
                      </p:to>
                    </p:set>
                  </p:childTnLst>
                </p:cTn>
              </p:par>
            </p:tnLst>
          </p:tmpl>
          <p:tmpl lvl="3">
            <p:tnLst>
              <p:par>
                <p:cTn presetID="1" presetClass="entr" presetSubtype="0" fill="hold" nodeType="afterEffect">
                  <p:stCondLst>
                    <p:cond delay="0"/>
                  </p:stCondLst>
                  <p:childTnLst>
                    <p:set>
                      <p:cBhvr>
                        <p:cTn dur="1" fill="hold">
                          <p:stCondLst>
                            <p:cond delay="0"/>
                          </p:stCondLst>
                        </p:cTn>
                        <p:tgtEl>
                          <p:spTgt spid="17"/>
                        </p:tgtEl>
                        <p:attrNameLst>
                          <p:attrName>style.visibility</p:attrName>
                        </p:attrNameLst>
                      </p:cBhvr>
                      <p:to>
                        <p:strVal val="visible"/>
                      </p:to>
                    </p:set>
                  </p:childTnLst>
                </p:cTn>
              </p:par>
            </p:tnLst>
          </p:tmpl>
        </p:tmplLst>
      </p:bldP>
      <p:bldP spid="18" grpId="0" build="p">
        <p:tmplLst>
          <p:tmpl lvl="1">
            <p:tnLst>
              <p:par>
                <p:cTn presetID="1" presetClass="entr" presetSubtype="0" fill="hold" nodeType="afterEffect">
                  <p:stCondLst>
                    <p:cond delay="0"/>
                  </p:stCondLst>
                  <p:childTnLst>
                    <p:set>
                      <p:cBhvr>
                        <p:cTn dur="1" fill="hold">
                          <p:stCondLst>
                            <p:cond delay="0"/>
                          </p:stCondLst>
                        </p:cTn>
                        <p:tgtEl>
                          <p:spTgt spid="18"/>
                        </p:tgtEl>
                        <p:attrNameLst>
                          <p:attrName>style.visibility</p:attrName>
                        </p:attrNameLst>
                      </p:cBhvr>
                      <p:to>
                        <p:strVal val="visible"/>
                      </p:to>
                    </p:set>
                  </p:childTnLst>
                </p:cTn>
              </p:par>
            </p:tnLst>
          </p:tmpl>
          <p:tmpl lvl="2">
            <p:tnLst>
              <p:par>
                <p:cTn presetID="1" presetClass="entr" presetSubtype="0" fill="hold" nodeType="afterEffect">
                  <p:stCondLst>
                    <p:cond delay="0"/>
                  </p:stCondLst>
                  <p:childTnLst>
                    <p:set>
                      <p:cBhvr>
                        <p:cTn dur="1" fill="hold">
                          <p:stCondLst>
                            <p:cond delay="0"/>
                          </p:stCondLst>
                        </p:cTn>
                        <p:tgtEl>
                          <p:spTgt spid="18"/>
                        </p:tgtEl>
                        <p:attrNameLst>
                          <p:attrName>style.visibility</p:attrName>
                        </p:attrNameLst>
                      </p:cBhvr>
                      <p:to>
                        <p:strVal val="visible"/>
                      </p:to>
                    </p:set>
                  </p:childTnLst>
                </p:cTn>
              </p:par>
            </p:tnLst>
          </p:tmpl>
          <p:tmpl lvl="3">
            <p:tnLst>
              <p:par>
                <p:cTn presetID="1" presetClass="entr" presetSubtype="0" fill="hold" nodeType="afterEffect">
                  <p:stCondLst>
                    <p:cond delay="0"/>
                  </p:stCondLst>
                  <p:childTnLst>
                    <p:set>
                      <p:cBhvr>
                        <p:cTn dur="1" fill="hold">
                          <p:stCondLst>
                            <p:cond delay="0"/>
                          </p:stCondLst>
                        </p:cTn>
                        <p:tgtEl>
                          <p:spTgt spid="18"/>
                        </p:tgtEl>
                        <p:attrNameLst>
                          <p:attrName>style.visibility</p:attrName>
                        </p:attrNameLst>
                      </p:cBhvr>
                      <p:to>
                        <p:strVal val="visible"/>
                      </p:to>
                    </p:set>
                  </p:childTnLst>
                </p:cTn>
              </p:par>
            </p:tnLst>
          </p:tmpl>
        </p:tmplLst>
      </p:bldP>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B5CE7611-CB27-3745-B577-07208423EFB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02321" y="4948188"/>
            <a:ext cx="812800" cy="812800"/>
          </a:xfrm>
          <a:prstGeom prst="rect">
            <a:avLst/>
          </a:prstGeom>
        </p:spPr>
      </p:pic>
      <p:sp>
        <p:nvSpPr>
          <p:cNvPr id="16" name="Text Placeholder 2">
            <a:extLst>
              <a:ext uri="{FF2B5EF4-FFF2-40B4-BE49-F238E27FC236}">
                <a16:creationId xmlns:a16="http://schemas.microsoft.com/office/drawing/2014/main" id="{EE4DB2A6-E7A9-254B-A3B6-CB13766AAAED}"/>
              </a:ext>
            </a:extLst>
          </p:cNvPr>
          <p:cNvSpPr>
            <a:spLocks noGrp="1"/>
          </p:cNvSpPr>
          <p:nvPr>
            <p:ph idx="14" hasCustomPrompt="1"/>
          </p:nvPr>
        </p:nvSpPr>
        <p:spPr>
          <a:xfrm>
            <a:off x="4850376" y="815423"/>
            <a:ext cx="6488183" cy="98887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pic>
        <p:nvPicPr>
          <p:cNvPr id="4" name="Picture 3">
            <a:extLst>
              <a:ext uri="{FF2B5EF4-FFF2-40B4-BE49-F238E27FC236}">
                <a16:creationId xmlns:a16="http://schemas.microsoft.com/office/drawing/2014/main" id="{82326C37-52CE-5C48-AA69-CB68465D575B}"/>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0" y="0"/>
            <a:ext cx="4241800" cy="6858000"/>
          </a:xfrm>
          <a:prstGeom prst="rect">
            <a:avLst/>
          </a:prstGeom>
        </p:spPr>
      </p:pic>
    </p:spTree>
    <p:extLst>
      <p:ext uri="{BB962C8B-B14F-4D97-AF65-F5344CB8AC3E}">
        <p14:creationId xmlns:p14="http://schemas.microsoft.com/office/powerpoint/2010/main" val="2716401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50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par>
                                <p:cTn id="7" presetID="1" presetClass="entr" presetSubtype="0" fill="hold" grpId="0" nodeType="withEffect">
                                  <p:stCondLst>
                                    <p:cond delay="500"/>
                                  </p:stCondLst>
                                  <p:childTnLst>
                                    <p:set>
                                      <p:cBhvr>
                                        <p:cTn id="8" dur="1" fill="hold">
                                          <p:stCondLst>
                                            <p:cond delay="0"/>
                                          </p:stCondLst>
                                        </p:cTn>
                                        <p:tgtEl>
                                          <p:spTgt spid="16">
                                            <p:txEl>
                                              <p:pRg st="1" end="1"/>
                                            </p:txEl>
                                          </p:spTgt>
                                        </p:tgtEl>
                                        <p:attrNameLst>
                                          <p:attrName>style.visibility</p:attrName>
                                        </p:attrNameLst>
                                      </p:cBhvr>
                                      <p:to>
                                        <p:strVal val="visible"/>
                                      </p:to>
                                    </p:set>
                                  </p:childTnLst>
                                </p:cTn>
                              </p:par>
                              <p:par>
                                <p:cTn id="9" presetID="1" presetClass="entr" presetSubtype="0" fill="hold" grpId="0" nodeType="withEffect">
                                  <p:stCondLst>
                                    <p:cond delay="500"/>
                                  </p:stCondLst>
                                  <p:childTnLst>
                                    <p:set>
                                      <p:cBhvr>
                                        <p:cTn id="10"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tmplLst>
          <p:tmpl lvl="1">
            <p:tnLst>
              <p:par>
                <p:cTn presetID="1" presetClass="entr" presetSubtype="0" fill="hold" nodeType="withEffect">
                  <p:stCondLst>
                    <p:cond delay="500"/>
                  </p:stCondLst>
                  <p:childTnLst>
                    <p:set>
                      <p:cBhvr>
                        <p:cTn dur="1" fill="hold">
                          <p:stCondLst>
                            <p:cond delay="0"/>
                          </p:stCondLst>
                        </p:cTn>
                        <p:tgtEl>
                          <p:spTgt spid="16"/>
                        </p:tgtEl>
                        <p:attrNameLst>
                          <p:attrName>style.visibility</p:attrName>
                        </p:attrNameLst>
                      </p:cBhvr>
                      <p:to>
                        <p:strVal val="visible"/>
                      </p:to>
                    </p:set>
                  </p:childTnLst>
                </p:cTn>
              </p:par>
            </p:tnLst>
          </p:tmpl>
          <p:tmpl lvl="2">
            <p:tnLst>
              <p:par>
                <p:cTn presetID="1" presetClass="entr" presetSubtype="0" fill="hold" nodeType="withEffect">
                  <p:stCondLst>
                    <p:cond delay="500"/>
                  </p:stCondLst>
                  <p:childTnLst>
                    <p:set>
                      <p:cBhvr>
                        <p:cTn dur="1" fill="hold">
                          <p:stCondLst>
                            <p:cond delay="0"/>
                          </p:stCondLst>
                        </p:cTn>
                        <p:tgtEl>
                          <p:spTgt spid="16"/>
                        </p:tgtEl>
                        <p:attrNameLst>
                          <p:attrName>style.visibility</p:attrName>
                        </p:attrNameLst>
                      </p:cBhvr>
                      <p:to>
                        <p:strVal val="visible"/>
                      </p:to>
                    </p:set>
                  </p:childTnLst>
                </p:cTn>
              </p:par>
            </p:tnLst>
          </p:tmpl>
          <p:tmpl lvl="3">
            <p:tnLst>
              <p:par>
                <p:cTn presetID="1" presetClass="entr" presetSubtype="0" fill="hold" nodeType="withEffect">
                  <p:stCondLst>
                    <p:cond delay="500"/>
                  </p:stCondLst>
                  <p:childTnLst>
                    <p:set>
                      <p:cBhvr>
                        <p:cTn dur="1" fill="hold">
                          <p:stCondLst>
                            <p:cond delay="0"/>
                          </p:stCondLst>
                        </p:cTn>
                        <p:tgtEl>
                          <p:spTgt spid="16"/>
                        </p:tgtEl>
                        <p:attrNameLst>
                          <p:attrName>style.visibility</p:attrName>
                        </p:attrNameLst>
                      </p:cBhvr>
                      <p:to>
                        <p:strVal val="visible"/>
                      </p:to>
                    </p:set>
                  </p:childTnLst>
                </p:cTn>
              </p:par>
            </p:tnLst>
          </p:tmpl>
        </p:tmplLst>
      </p:bldP>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5720B16-4E5F-FB44-B595-7E7E104E261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65276" y="3785316"/>
            <a:ext cx="764313" cy="764313"/>
          </a:xfrm>
          <a:prstGeom prst="rect">
            <a:avLst/>
          </a:prstGeom>
        </p:spPr>
      </p:pic>
      <p:pic>
        <p:nvPicPr>
          <p:cNvPr id="4" name="Picture 3">
            <a:extLst>
              <a:ext uri="{FF2B5EF4-FFF2-40B4-BE49-F238E27FC236}">
                <a16:creationId xmlns:a16="http://schemas.microsoft.com/office/drawing/2014/main" id="{6D48894D-F069-F749-9BF2-D78C20F4B6C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65277" y="1909071"/>
            <a:ext cx="764313" cy="764313"/>
          </a:xfrm>
          <a:prstGeom prst="rect">
            <a:avLst/>
          </a:prstGeom>
        </p:spPr>
      </p:pic>
      <p:sp>
        <p:nvSpPr>
          <p:cNvPr id="2" name="Title 1">
            <a:extLst>
              <a:ext uri="{FF2B5EF4-FFF2-40B4-BE49-F238E27FC236}">
                <a16:creationId xmlns:a16="http://schemas.microsoft.com/office/drawing/2014/main" id="{C313353B-154E-6444-8247-9F7F64C71A27}"/>
              </a:ext>
            </a:extLst>
          </p:cNvPr>
          <p:cNvSpPr>
            <a:spLocks noGrp="1"/>
          </p:cNvSpPr>
          <p:nvPr>
            <p:ph type="title" hasCustomPrompt="1"/>
          </p:nvPr>
        </p:nvSpPr>
        <p:spPr>
          <a:xfrm>
            <a:off x="279400" y="365127"/>
            <a:ext cx="5816600" cy="1325563"/>
          </a:xfrm>
        </p:spPr>
        <p:txBody>
          <a:bodyPr/>
          <a:lstStyle>
            <a:lvl1pPr>
              <a:defRPr/>
            </a:lvl1pPr>
          </a:lstStyle>
          <a:p>
            <a:r>
              <a:rPr lang="en-US" dirty="0"/>
              <a:t>Why </a:t>
            </a:r>
            <a:r>
              <a:rPr lang="en-US" dirty="0" err="1"/>
              <a:t>Explorica</a:t>
            </a:r>
            <a:r>
              <a:rPr lang="en-US" dirty="0"/>
              <a:t>? 2</a:t>
            </a:r>
          </a:p>
        </p:txBody>
      </p:sp>
      <p:sp>
        <p:nvSpPr>
          <p:cNvPr id="17" name="Text Placeholder 2">
            <a:extLst>
              <a:ext uri="{FF2B5EF4-FFF2-40B4-BE49-F238E27FC236}">
                <a16:creationId xmlns:a16="http://schemas.microsoft.com/office/drawing/2014/main" id="{5B336B9F-38F0-EB46-AA1F-A1AE2AAD4A06}"/>
              </a:ext>
            </a:extLst>
          </p:cNvPr>
          <p:cNvSpPr>
            <a:spLocks noGrp="1"/>
          </p:cNvSpPr>
          <p:nvPr>
            <p:ph idx="11" hasCustomPrompt="1"/>
          </p:nvPr>
        </p:nvSpPr>
        <p:spPr>
          <a:xfrm>
            <a:off x="1501915" y="1948585"/>
            <a:ext cx="4395304" cy="98887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
        <p:nvSpPr>
          <p:cNvPr id="18" name="Text Placeholder 2">
            <a:extLst>
              <a:ext uri="{FF2B5EF4-FFF2-40B4-BE49-F238E27FC236}">
                <a16:creationId xmlns:a16="http://schemas.microsoft.com/office/drawing/2014/main" id="{2D6FACC3-79B2-1246-8F9C-E41BF8BE72E7}"/>
              </a:ext>
            </a:extLst>
          </p:cNvPr>
          <p:cNvSpPr>
            <a:spLocks noGrp="1"/>
          </p:cNvSpPr>
          <p:nvPr>
            <p:ph idx="12" hasCustomPrompt="1"/>
          </p:nvPr>
        </p:nvSpPr>
        <p:spPr>
          <a:xfrm>
            <a:off x="1501915" y="3784896"/>
            <a:ext cx="4395304" cy="98887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pic>
        <p:nvPicPr>
          <p:cNvPr id="9" name="Picture 8">
            <a:extLst>
              <a:ext uri="{FF2B5EF4-FFF2-40B4-BE49-F238E27FC236}">
                <a16:creationId xmlns:a16="http://schemas.microsoft.com/office/drawing/2014/main" id="{D7C14952-E5C4-E94D-99EA-6E2BBA32125E}"/>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6096001" y="-108648"/>
            <a:ext cx="6096000" cy="7313679"/>
          </a:xfrm>
          <a:prstGeom prst="rect">
            <a:avLst/>
          </a:prstGeom>
        </p:spPr>
      </p:pic>
      <p:pic>
        <p:nvPicPr>
          <p:cNvPr id="11" name="Picture 10">
            <a:extLst>
              <a:ext uri="{FF2B5EF4-FFF2-40B4-BE49-F238E27FC236}">
                <a16:creationId xmlns:a16="http://schemas.microsoft.com/office/drawing/2014/main" id="{94C13847-9979-FA43-97B7-B61D5D2E95F3}"/>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93531" y="6277393"/>
            <a:ext cx="2033415" cy="386517"/>
          </a:xfrm>
          <a:prstGeom prst="rect">
            <a:avLst/>
          </a:prstGeom>
        </p:spPr>
      </p:pic>
    </p:spTree>
    <p:extLst>
      <p:ext uri="{BB962C8B-B14F-4D97-AF65-F5344CB8AC3E}">
        <p14:creationId xmlns:p14="http://schemas.microsoft.com/office/powerpoint/2010/main" val="443438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500"/>
                                  </p:stCondLst>
                                  <p:childTnLst>
                                    <p:set>
                                      <p:cBhvr>
                                        <p:cTn id="8" dur="1" fill="hold">
                                          <p:stCondLst>
                                            <p:cond delay="0"/>
                                          </p:stCondLst>
                                        </p:cTn>
                                        <p:tgtEl>
                                          <p:spTgt spid="17">
                                            <p:txEl>
                                              <p:pRg st="0" end="0"/>
                                            </p:txEl>
                                          </p:spTgt>
                                        </p:tgtEl>
                                        <p:attrNameLst>
                                          <p:attrName>style.visibility</p:attrName>
                                        </p:attrNameLst>
                                      </p:cBhvr>
                                      <p:to>
                                        <p:strVal val="visible"/>
                                      </p:to>
                                    </p:set>
                                  </p:childTnLst>
                                </p:cTn>
                              </p:par>
                              <p:par>
                                <p:cTn id="9" presetID="1" presetClass="entr" presetSubtype="0" fill="hold" grpId="0" nodeType="withEffect">
                                  <p:stCondLst>
                                    <p:cond delay="500"/>
                                  </p:stCondLst>
                                  <p:childTnLst>
                                    <p:set>
                                      <p:cBhvr>
                                        <p:cTn id="10" dur="1" fill="hold">
                                          <p:stCondLst>
                                            <p:cond delay="0"/>
                                          </p:stCondLst>
                                        </p:cTn>
                                        <p:tgtEl>
                                          <p:spTgt spid="17">
                                            <p:txEl>
                                              <p:pRg st="1" end="1"/>
                                            </p:txEl>
                                          </p:spTgt>
                                        </p:tgtEl>
                                        <p:attrNameLst>
                                          <p:attrName>style.visibility</p:attrName>
                                        </p:attrNameLst>
                                      </p:cBhvr>
                                      <p:to>
                                        <p:strVal val="visible"/>
                                      </p:to>
                                    </p:set>
                                  </p:childTnLst>
                                </p:cTn>
                              </p:par>
                              <p:par>
                                <p:cTn id="11" presetID="1" presetClass="entr" presetSubtype="0" fill="hold" grpId="0" nodeType="withEffect">
                                  <p:stCondLst>
                                    <p:cond delay="500"/>
                                  </p:stCondLst>
                                  <p:childTnLst>
                                    <p:set>
                                      <p:cBhvr>
                                        <p:cTn id="12" dur="1" fill="hold">
                                          <p:stCondLst>
                                            <p:cond delay="0"/>
                                          </p:stCondLst>
                                        </p:cTn>
                                        <p:tgtEl>
                                          <p:spTgt spid="17">
                                            <p:txEl>
                                              <p:pRg st="2" end="2"/>
                                            </p:txEl>
                                          </p:spTgt>
                                        </p:tgtEl>
                                        <p:attrNameLst>
                                          <p:attrName>style.visibility</p:attrName>
                                        </p:attrNameLst>
                                      </p:cBhvr>
                                      <p:to>
                                        <p:strVal val="visible"/>
                                      </p:to>
                                    </p:set>
                                  </p:childTnLst>
                                </p:cTn>
                              </p:par>
                            </p:childTnLst>
                          </p:cTn>
                        </p:par>
                        <p:par>
                          <p:cTn id="13" fill="hold">
                            <p:stCondLst>
                              <p:cond delay="500"/>
                            </p:stCondLst>
                            <p:childTnLst>
                              <p:par>
                                <p:cTn id="14" presetID="1" presetClass="entr" presetSubtype="0" fill="hold" nodeType="afterEffect">
                                  <p:stCondLst>
                                    <p:cond delay="500"/>
                                  </p:stCondLst>
                                  <p:childTnLst>
                                    <p:set>
                                      <p:cBhvr>
                                        <p:cTn id="15" dur="1" fill="hold">
                                          <p:stCondLst>
                                            <p:cond delay="0"/>
                                          </p:stCondLst>
                                        </p:cTn>
                                        <p:tgtEl>
                                          <p:spTgt spid="5"/>
                                        </p:tgtEl>
                                        <p:attrNameLst>
                                          <p:attrName>style.visibility</p:attrName>
                                        </p:attrNameLst>
                                      </p:cBhvr>
                                      <p:to>
                                        <p:strVal val="visible"/>
                                      </p:to>
                                    </p:set>
                                  </p:childTnLst>
                                </p:cTn>
                              </p:par>
                              <p:par>
                                <p:cTn id="16" presetID="1" presetClass="entr" presetSubtype="0" fill="hold" grpId="0" nodeType="withEffect">
                                  <p:stCondLst>
                                    <p:cond delay="500"/>
                                  </p:stCondLst>
                                  <p:childTnLst>
                                    <p:set>
                                      <p:cBhvr>
                                        <p:cTn id="17" dur="1" fill="hold">
                                          <p:stCondLst>
                                            <p:cond delay="0"/>
                                          </p:stCondLst>
                                        </p:cTn>
                                        <p:tgtEl>
                                          <p:spTgt spid="18">
                                            <p:txEl>
                                              <p:pRg st="0" end="0"/>
                                            </p:txEl>
                                          </p:spTgt>
                                        </p:tgtEl>
                                        <p:attrNameLst>
                                          <p:attrName>style.visibility</p:attrName>
                                        </p:attrNameLst>
                                      </p:cBhvr>
                                      <p:to>
                                        <p:strVal val="visible"/>
                                      </p:to>
                                    </p:set>
                                  </p:childTnLst>
                                </p:cTn>
                              </p:par>
                              <p:par>
                                <p:cTn id="18" presetID="1" presetClass="entr" presetSubtype="0" fill="hold" grpId="0" nodeType="withEffect">
                                  <p:stCondLst>
                                    <p:cond delay="500"/>
                                  </p:stCondLst>
                                  <p:childTnLst>
                                    <p:set>
                                      <p:cBhvr>
                                        <p:cTn id="19" dur="1" fill="hold">
                                          <p:stCondLst>
                                            <p:cond delay="0"/>
                                          </p:stCondLst>
                                        </p:cTn>
                                        <p:tgtEl>
                                          <p:spTgt spid="18">
                                            <p:txEl>
                                              <p:pRg st="1" end="1"/>
                                            </p:txEl>
                                          </p:spTgt>
                                        </p:tgtEl>
                                        <p:attrNameLst>
                                          <p:attrName>style.visibility</p:attrName>
                                        </p:attrNameLst>
                                      </p:cBhvr>
                                      <p:to>
                                        <p:strVal val="visible"/>
                                      </p:to>
                                    </p:set>
                                  </p:childTnLst>
                                </p:cTn>
                              </p:par>
                              <p:par>
                                <p:cTn id="20" presetID="1" presetClass="entr" presetSubtype="0" fill="hold" grpId="0" nodeType="withEffect">
                                  <p:stCondLst>
                                    <p:cond delay="500"/>
                                  </p:stCondLst>
                                  <p:childTnLst>
                                    <p:set>
                                      <p:cBhvr>
                                        <p:cTn id="21" dur="1" fill="hold">
                                          <p:stCondLst>
                                            <p:cond delay="0"/>
                                          </p:stCondLst>
                                        </p:cTn>
                                        <p:tgtEl>
                                          <p:spTgt spid="1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tmplLst>
          <p:tmpl lvl="1">
            <p:tnLst>
              <p:par>
                <p:cTn presetID="1" presetClass="entr" presetSubtype="0" fill="hold" nodeType="withEffect">
                  <p:stCondLst>
                    <p:cond delay="500"/>
                  </p:stCondLst>
                  <p:childTnLst>
                    <p:set>
                      <p:cBhvr>
                        <p:cTn dur="1" fill="hold">
                          <p:stCondLst>
                            <p:cond delay="0"/>
                          </p:stCondLst>
                        </p:cTn>
                        <p:tgtEl>
                          <p:spTgt spid="17"/>
                        </p:tgtEl>
                        <p:attrNameLst>
                          <p:attrName>style.visibility</p:attrName>
                        </p:attrNameLst>
                      </p:cBhvr>
                      <p:to>
                        <p:strVal val="visible"/>
                      </p:to>
                    </p:set>
                  </p:childTnLst>
                </p:cTn>
              </p:par>
            </p:tnLst>
          </p:tmpl>
          <p:tmpl lvl="2">
            <p:tnLst>
              <p:par>
                <p:cTn presetID="1" presetClass="entr" presetSubtype="0" fill="hold" nodeType="withEffect">
                  <p:stCondLst>
                    <p:cond delay="500"/>
                  </p:stCondLst>
                  <p:childTnLst>
                    <p:set>
                      <p:cBhvr>
                        <p:cTn dur="1" fill="hold">
                          <p:stCondLst>
                            <p:cond delay="0"/>
                          </p:stCondLst>
                        </p:cTn>
                        <p:tgtEl>
                          <p:spTgt spid="17"/>
                        </p:tgtEl>
                        <p:attrNameLst>
                          <p:attrName>style.visibility</p:attrName>
                        </p:attrNameLst>
                      </p:cBhvr>
                      <p:to>
                        <p:strVal val="visible"/>
                      </p:to>
                    </p:set>
                  </p:childTnLst>
                </p:cTn>
              </p:par>
            </p:tnLst>
          </p:tmpl>
          <p:tmpl lvl="3">
            <p:tnLst>
              <p:par>
                <p:cTn presetID="1" presetClass="entr" presetSubtype="0" fill="hold" nodeType="withEffect">
                  <p:stCondLst>
                    <p:cond delay="500"/>
                  </p:stCondLst>
                  <p:childTnLst>
                    <p:set>
                      <p:cBhvr>
                        <p:cTn dur="1" fill="hold">
                          <p:stCondLst>
                            <p:cond delay="0"/>
                          </p:stCondLst>
                        </p:cTn>
                        <p:tgtEl>
                          <p:spTgt spid="17"/>
                        </p:tgtEl>
                        <p:attrNameLst>
                          <p:attrName>style.visibility</p:attrName>
                        </p:attrNameLst>
                      </p:cBhvr>
                      <p:to>
                        <p:strVal val="visible"/>
                      </p:to>
                    </p:set>
                  </p:childTnLst>
                </p:cTn>
              </p:par>
            </p:tnLst>
          </p:tmpl>
        </p:tmplLst>
      </p:bldP>
      <p:bldP spid="18" grpId="0" build="p">
        <p:tmplLst>
          <p:tmpl lvl="1">
            <p:tnLst>
              <p:par>
                <p:cTn presetID="1" presetClass="entr" presetSubtype="0" fill="hold" nodeType="withEffect">
                  <p:stCondLst>
                    <p:cond delay="500"/>
                  </p:stCondLst>
                  <p:childTnLst>
                    <p:set>
                      <p:cBhvr>
                        <p:cTn dur="1" fill="hold">
                          <p:stCondLst>
                            <p:cond delay="0"/>
                          </p:stCondLst>
                        </p:cTn>
                        <p:tgtEl>
                          <p:spTgt spid="18"/>
                        </p:tgtEl>
                        <p:attrNameLst>
                          <p:attrName>style.visibility</p:attrName>
                        </p:attrNameLst>
                      </p:cBhvr>
                      <p:to>
                        <p:strVal val="visible"/>
                      </p:to>
                    </p:set>
                  </p:childTnLst>
                </p:cTn>
              </p:par>
            </p:tnLst>
          </p:tmpl>
          <p:tmpl lvl="2">
            <p:tnLst>
              <p:par>
                <p:cTn presetID="1" presetClass="entr" presetSubtype="0" fill="hold" nodeType="withEffect">
                  <p:stCondLst>
                    <p:cond delay="500"/>
                  </p:stCondLst>
                  <p:childTnLst>
                    <p:set>
                      <p:cBhvr>
                        <p:cTn dur="1" fill="hold">
                          <p:stCondLst>
                            <p:cond delay="0"/>
                          </p:stCondLst>
                        </p:cTn>
                        <p:tgtEl>
                          <p:spTgt spid="18"/>
                        </p:tgtEl>
                        <p:attrNameLst>
                          <p:attrName>style.visibility</p:attrName>
                        </p:attrNameLst>
                      </p:cBhvr>
                      <p:to>
                        <p:strVal val="visible"/>
                      </p:to>
                    </p:set>
                  </p:childTnLst>
                </p:cTn>
              </p:par>
            </p:tnLst>
          </p:tmpl>
          <p:tmpl lvl="3">
            <p:tnLst>
              <p:par>
                <p:cTn presetID="1" presetClass="entr" presetSubtype="0" fill="hold" nodeType="withEffect">
                  <p:stCondLst>
                    <p:cond delay="500"/>
                  </p:stCondLst>
                  <p:childTnLst>
                    <p:set>
                      <p:cBhvr>
                        <p:cTn dur="1" fill="hold">
                          <p:stCondLst>
                            <p:cond delay="0"/>
                          </p:stCondLst>
                        </p:cTn>
                        <p:tgtEl>
                          <p:spTgt spid="18"/>
                        </p:tgtEl>
                        <p:attrNameLst>
                          <p:attrName>style.visibility</p:attrName>
                        </p:attrNameLst>
                      </p:cBhvr>
                      <p:to>
                        <p:strVal val="visible"/>
                      </p:to>
                    </p:set>
                  </p:childTnLst>
                </p:cTn>
              </p:par>
            </p:tnLst>
          </p:tmpl>
        </p:tmplLst>
      </p:bldP>
    </p:bld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7537F99-0E06-774D-B300-39A1BE9420A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5625" y="-501308"/>
            <a:ext cx="12377691" cy="4840077"/>
          </a:xfrm>
          <a:prstGeom prst="rect">
            <a:avLst/>
          </a:prstGeom>
        </p:spPr>
      </p:pic>
      <p:sp>
        <p:nvSpPr>
          <p:cNvPr id="2" name="Title 1">
            <a:extLst>
              <a:ext uri="{FF2B5EF4-FFF2-40B4-BE49-F238E27FC236}">
                <a16:creationId xmlns:a16="http://schemas.microsoft.com/office/drawing/2014/main" id="{C313353B-154E-6444-8247-9F7F64C71A27}"/>
              </a:ext>
            </a:extLst>
          </p:cNvPr>
          <p:cNvSpPr>
            <a:spLocks noGrp="1"/>
          </p:cNvSpPr>
          <p:nvPr>
            <p:ph type="title" hasCustomPrompt="1"/>
          </p:nvPr>
        </p:nvSpPr>
        <p:spPr>
          <a:xfrm>
            <a:off x="279400" y="365127"/>
            <a:ext cx="5816600" cy="1325563"/>
          </a:xfrm>
        </p:spPr>
        <p:txBody>
          <a:bodyPr/>
          <a:lstStyle>
            <a:lvl1pPr>
              <a:defRPr/>
            </a:lvl1pPr>
          </a:lstStyle>
          <a:p>
            <a:r>
              <a:rPr lang="en-US" dirty="0"/>
              <a:t>Why </a:t>
            </a:r>
            <a:r>
              <a:rPr lang="en-US" dirty="0" err="1"/>
              <a:t>Explorica</a:t>
            </a:r>
            <a:r>
              <a:rPr lang="en-US" dirty="0"/>
              <a:t>?</a:t>
            </a:r>
          </a:p>
        </p:txBody>
      </p:sp>
      <p:sp>
        <p:nvSpPr>
          <p:cNvPr id="12" name="Text Placeholder 2">
            <a:extLst>
              <a:ext uri="{FF2B5EF4-FFF2-40B4-BE49-F238E27FC236}">
                <a16:creationId xmlns:a16="http://schemas.microsoft.com/office/drawing/2014/main" id="{65DB93FA-EBF3-1745-BB96-31D6E64E2A53}"/>
              </a:ext>
            </a:extLst>
          </p:cNvPr>
          <p:cNvSpPr>
            <a:spLocks noGrp="1"/>
          </p:cNvSpPr>
          <p:nvPr>
            <p:ph idx="11" hasCustomPrompt="1"/>
          </p:nvPr>
        </p:nvSpPr>
        <p:spPr>
          <a:xfrm>
            <a:off x="4317254" y="5139551"/>
            <a:ext cx="3557495" cy="988875"/>
          </a:xfrm>
          <a:prstGeom prst="rect">
            <a:avLst/>
          </a:prstGeom>
        </p:spPr>
        <p:txBody>
          <a:bodyPr vert="horz" lIns="91440" tIns="45720" rIns="91440" bIns="45720" rtlCol="0">
            <a:normAutofit/>
          </a:bodyPr>
          <a:lstStyle>
            <a:lvl1pPr algn="ctr">
              <a:defRPr sz="1400" b="0">
                <a:solidFill>
                  <a:schemeClr val="tx1">
                    <a:lumMod val="75000"/>
                    <a:lumOff val="25000"/>
                  </a:schemeClr>
                </a:solidFill>
              </a:defRPr>
            </a:lvl1pPr>
            <a:lvl2pPr marL="244469" indent="0" algn="ctr">
              <a:buNone/>
              <a:defRPr/>
            </a:lvl2pPr>
            <a:lvl3pPr algn="ctr">
              <a:defRPr/>
            </a:lvl3pPr>
          </a:lstStyle>
          <a:p>
            <a:pPr lvl="0"/>
            <a:r>
              <a:rPr lang="en-US" dirty="0"/>
              <a:t>Daily tour updates</a:t>
            </a:r>
          </a:p>
          <a:p>
            <a:pPr lvl="0"/>
            <a:r>
              <a:rPr lang="en-US" dirty="0"/>
              <a:t>Global vigilance</a:t>
            </a:r>
          </a:p>
          <a:p>
            <a:pPr lvl="0"/>
            <a:r>
              <a:rPr lang="en-US" dirty="0"/>
              <a:t>Network of more than 45 offices</a:t>
            </a:r>
          </a:p>
        </p:txBody>
      </p:sp>
      <p:sp>
        <p:nvSpPr>
          <p:cNvPr id="13" name="Text Placeholder 2">
            <a:extLst>
              <a:ext uri="{FF2B5EF4-FFF2-40B4-BE49-F238E27FC236}">
                <a16:creationId xmlns:a16="http://schemas.microsoft.com/office/drawing/2014/main" id="{60F11C55-ADC4-3841-A6AE-B894B9E63CD2}"/>
              </a:ext>
            </a:extLst>
          </p:cNvPr>
          <p:cNvSpPr>
            <a:spLocks noGrp="1"/>
          </p:cNvSpPr>
          <p:nvPr>
            <p:ph idx="12" hasCustomPrompt="1"/>
          </p:nvPr>
        </p:nvSpPr>
        <p:spPr>
          <a:xfrm>
            <a:off x="8126261" y="5139552"/>
            <a:ext cx="3557495" cy="988875"/>
          </a:xfrm>
          <a:prstGeom prst="rect">
            <a:avLst/>
          </a:prstGeom>
        </p:spPr>
        <p:txBody>
          <a:bodyPr vert="horz" lIns="91440" tIns="45720" rIns="91440" bIns="45720" rtlCol="0">
            <a:normAutofit/>
          </a:bodyPr>
          <a:lstStyle>
            <a:lvl1pPr algn="ctr">
              <a:defRPr sz="1400" b="0">
                <a:solidFill>
                  <a:schemeClr val="tx1">
                    <a:lumMod val="75000"/>
                    <a:lumOff val="25000"/>
                  </a:schemeClr>
                </a:solidFill>
              </a:defRPr>
            </a:lvl1pPr>
            <a:lvl2pPr marL="244469" indent="0" algn="ctr">
              <a:buNone/>
              <a:defRPr/>
            </a:lvl2pPr>
            <a:lvl3pPr algn="ctr">
              <a:defRPr/>
            </a:lvl3pPr>
          </a:lstStyle>
          <a:p>
            <a:pPr lvl="0"/>
            <a:r>
              <a:rPr lang="en-US" dirty="0"/>
              <a:t>USTOA $1 million Travelers’ Assistance</a:t>
            </a:r>
          </a:p>
          <a:p>
            <a:pPr lvl="0"/>
            <a:r>
              <a:rPr lang="en-US" dirty="0"/>
              <a:t>Comprehensive liability coverage</a:t>
            </a:r>
          </a:p>
          <a:p>
            <a:pPr lvl="0"/>
            <a:r>
              <a:rPr lang="en-US" dirty="0"/>
              <a:t>Trusted travel protection plans</a:t>
            </a:r>
          </a:p>
        </p:txBody>
      </p:sp>
      <p:sp>
        <p:nvSpPr>
          <p:cNvPr id="14" name="Text Placeholder 2">
            <a:extLst>
              <a:ext uri="{FF2B5EF4-FFF2-40B4-BE49-F238E27FC236}">
                <a16:creationId xmlns:a16="http://schemas.microsoft.com/office/drawing/2014/main" id="{C079754C-8F3C-D142-ADD2-2A413AEAF24E}"/>
              </a:ext>
            </a:extLst>
          </p:cNvPr>
          <p:cNvSpPr>
            <a:spLocks noGrp="1"/>
          </p:cNvSpPr>
          <p:nvPr>
            <p:ph idx="13" hasCustomPrompt="1"/>
          </p:nvPr>
        </p:nvSpPr>
        <p:spPr>
          <a:xfrm>
            <a:off x="396699" y="5137985"/>
            <a:ext cx="3557495" cy="988875"/>
          </a:xfrm>
          <a:prstGeom prst="rect">
            <a:avLst/>
          </a:prstGeom>
        </p:spPr>
        <p:txBody>
          <a:bodyPr vert="horz" lIns="91440" tIns="45720" rIns="91440" bIns="45720" rtlCol="0">
            <a:normAutofit/>
          </a:bodyPr>
          <a:lstStyle>
            <a:lvl1pPr algn="ctr">
              <a:defRPr sz="1400" b="0">
                <a:solidFill>
                  <a:schemeClr val="tx1">
                    <a:lumMod val="75000"/>
                    <a:lumOff val="25000"/>
                  </a:schemeClr>
                </a:solidFill>
              </a:defRPr>
            </a:lvl1pPr>
            <a:lvl2pPr marL="244469" indent="0" algn="ctr">
              <a:buNone/>
              <a:defRPr/>
            </a:lvl2pPr>
            <a:lvl3pPr algn="ctr">
              <a:defRPr/>
            </a:lvl3pPr>
          </a:lstStyle>
          <a:p>
            <a:pPr lvl="0"/>
            <a:r>
              <a:rPr lang="en-US" dirty="0"/>
              <a:t>Proactive risk management</a:t>
            </a:r>
          </a:p>
          <a:p>
            <a:pPr lvl="0"/>
            <a:r>
              <a:rPr lang="en-US" dirty="0"/>
              <a:t>Expertly trained, multilingual tour directors</a:t>
            </a:r>
          </a:p>
          <a:p>
            <a:pPr lvl="0"/>
            <a:r>
              <a:rPr lang="en-US" dirty="0"/>
              <a:t>24/7 emergency support</a:t>
            </a:r>
          </a:p>
        </p:txBody>
      </p:sp>
      <p:pic>
        <p:nvPicPr>
          <p:cNvPr id="3" name="Picture 2">
            <a:extLst>
              <a:ext uri="{FF2B5EF4-FFF2-40B4-BE49-F238E27FC236}">
                <a16:creationId xmlns:a16="http://schemas.microsoft.com/office/drawing/2014/main" id="{BF8BA364-30EF-C747-8396-39FEC170C79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492751" y="3701514"/>
            <a:ext cx="1206500" cy="1206500"/>
          </a:xfrm>
          <a:prstGeom prst="rect">
            <a:avLst/>
          </a:prstGeom>
        </p:spPr>
      </p:pic>
      <p:pic>
        <p:nvPicPr>
          <p:cNvPr id="4" name="Picture 3">
            <a:extLst>
              <a:ext uri="{FF2B5EF4-FFF2-40B4-BE49-F238E27FC236}">
                <a16:creationId xmlns:a16="http://schemas.microsoft.com/office/drawing/2014/main" id="{1FDFA5F6-7FCF-0C42-9F57-C62F10751A32}"/>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301758" y="3701514"/>
            <a:ext cx="1206500" cy="1206500"/>
          </a:xfrm>
          <a:prstGeom prst="rect">
            <a:avLst/>
          </a:prstGeom>
        </p:spPr>
      </p:pic>
      <p:pic>
        <p:nvPicPr>
          <p:cNvPr id="5" name="Picture 4">
            <a:extLst>
              <a:ext uri="{FF2B5EF4-FFF2-40B4-BE49-F238E27FC236}">
                <a16:creationId xmlns:a16="http://schemas.microsoft.com/office/drawing/2014/main" id="{3501B46D-A894-A04E-AAA7-72C7F499AF56}"/>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523935" y="3653253"/>
            <a:ext cx="1303023" cy="1303022"/>
          </a:xfrm>
          <a:prstGeom prst="rect">
            <a:avLst/>
          </a:prstGeom>
        </p:spPr>
      </p:pic>
      <p:pic>
        <p:nvPicPr>
          <p:cNvPr id="15" name="Picture 14">
            <a:extLst>
              <a:ext uri="{FF2B5EF4-FFF2-40B4-BE49-F238E27FC236}">
                <a16:creationId xmlns:a16="http://schemas.microsoft.com/office/drawing/2014/main" id="{34BAE17D-3FBA-DA4E-958A-F4ADD8A63D50}"/>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008091" y="220347"/>
            <a:ext cx="2033415" cy="386517"/>
          </a:xfrm>
          <a:prstGeom prst="rect">
            <a:avLst/>
          </a:prstGeom>
        </p:spPr>
      </p:pic>
    </p:spTree>
    <p:extLst>
      <p:ext uri="{BB962C8B-B14F-4D97-AF65-F5344CB8AC3E}">
        <p14:creationId xmlns:p14="http://schemas.microsoft.com/office/powerpoint/2010/main" val="12464360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10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3353B-154E-6444-8247-9F7F64C71A27}"/>
              </a:ext>
            </a:extLst>
          </p:cNvPr>
          <p:cNvSpPr>
            <a:spLocks noGrp="1"/>
          </p:cNvSpPr>
          <p:nvPr>
            <p:ph type="title" hasCustomPrompt="1"/>
          </p:nvPr>
        </p:nvSpPr>
        <p:spPr>
          <a:xfrm>
            <a:off x="5583393" y="1191036"/>
            <a:ext cx="7923307" cy="1325563"/>
          </a:xfrm>
        </p:spPr>
        <p:txBody>
          <a:bodyPr/>
          <a:lstStyle>
            <a:lvl1pPr>
              <a:defRPr/>
            </a:lvl1pPr>
          </a:lstStyle>
          <a:p>
            <a:r>
              <a:rPr lang="en-US" dirty="0"/>
              <a:t>Where we’re going</a:t>
            </a:r>
          </a:p>
        </p:txBody>
      </p:sp>
      <p:sp>
        <p:nvSpPr>
          <p:cNvPr id="17" name="Text Placeholder 2">
            <a:extLst>
              <a:ext uri="{FF2B5EF4-FFF2-40B4-BE49-F238E27FC236}">
                <a16:creationId xmlns:a16="http://schemas.microsoft.com/office/drawing/2014/main" id="{5B336B9F-38F0-EB46-AA1F-A1AE2AAD4A06}"/>
              </a:ext>
            </a:extLst>
          </p:cNvPr>
          <p:cNvSpPr>
            <a:spLocks noGrp="1"/>
          </p:cNvSpPr>
          <p:nvPr>
            <p:ph idx="11" hasCustomPrompt="1"/>
          </p:nvPr>
        </p:nvSpPr>
        <p:spPr>
          <a:xfrm>
            <a:off x="5583393" y="2978391"/>
            <a:ext cx="5235403" cy="988875"/>
          </a:xfrm>
          <a:prstGeom prst="rect">
            <a:avLst/>
          </a:prstGeom>
        </p:spPr>
        <p:txBody>
          <a:bodyPr vert="horz" lIns="91440" tIns="45720" rIns="91440" bIns="45720" rtlCol="0">
            <a:normAutofit/>
          </a:bodyPr>
          <a:lstStyle>
            <a:lvl1pPr marL="285744" indent="-285744">
              <a:lnSpc>
                <a:spcPct val="140000"/>
              </a:lnSpc>
              <a:buFont typeface="Arial" panose="020B0604020202020204" pitchFamily="34" charset="0"/>
              <a:buChar char="•"/>
              <a:defRPr/>
            </a:lvl1pPr>
            <a:lvl2pPr marL="244469" indent="0">
              <a:buNone/>
              <a:defRPr/>
            </a:lvl2pPr>
          </a:lstStyle>
          <a:p>
            <a:pPr lvl="0"/>
            <a:r>
              <a:rPr lang="en-US" dirty="0"/>
              <a:t>Date of Trip DD-DD Month</a:t>
            </a:r>
          </a:p>
          <a:p>
            <a:pPr lvl="0"/>
            <a:r>
              <a:rPr lang="en-US" dirty="0"/>
              <a:t>Length of trip in days</a:t>
            </a:r>
          </a:p>
          <a:p>
            <a:pPr lvl="1"/>
            <a:r>
              <a:rPr lang="en-US" dirty="0"/>
              <a:t>Type a brief overview of the location you want to visit and how it is relevant to the lessons/curriculum your students will be learning about.</a:t>
            </a:r>
          </a:p>
        </p:txBody>
      </p:sp>
      <p:sp>
        <p:nvSpPr>
          <p:cNvPr id="15" name="TextBox 14">
            <a:extLst>
              <a:ext uri="{FF2B5EF4-FFF2-40B4-BE49-F238E27FC236}">
                <a16:creationId xmlns:a16="http://schemas.microsoft.com/office/drawing/2014/main" id="{4748F535-ADA1-AA48-B819-56CCD5300B84}"/>
              </a:ext>
            </a:extLst>
          </p:cNvPr>
          <p:cNvSpPr txBox="1"/>
          <p:nvPr userDrawn="1"/>
        </p:nvSpPr>
        <p:spPr>
          <a:xfrm>
            <a:off x="5583396" y="2147266"/>
            <a:ext cx="6463553" cy="369332"/>
          </a:xfrm>
          <a:prstGeom prst="rect">
            <a:avLst/>
          </a:prstGeom>
          <a:noFill/>
        </p:spPr>
        <p:txBody>
          <a:bodyPr wrap="square" rtlCol="0">
            <a:spAutoFit/>
          </a:bodyPr>
          <a:lstStyle/>
          <a:p>
            <a:r>
              <a:rPr lang="en-US" sz="1800" b="0" i="1" u="none" strike="noStrike" kern="1200" dirty="0">
                <a:solidFill>
                  <a:srgbClr val="364B8C"/>
                </a:solidFill>
                <a:effectLst/>
                <a:latin typeface="Arial" panose="020B0604020202020204" pitchFamily="34" charset="0"/>
                <a:ea typeface="+mn-ea"/>
                <a:cs typeface="Arial" panose="020B0604020202020204" pitchFamily="34" charset="0"/>
              </a:rPr>
              <a:t>And why…</a:t>
            </a:r>
            <a:endParaRPr lang="en-US" sz="1800" dirty="0">
              <a:solidFill>
                <a:srgbClr val="364B8C"/>
              </a:solidFill>
              <a:latin typeface="Arial" panose="020B0604020202020204" pitchFamily="34" charset="0"/>
              <a:cs typeface="Arial" panose="020B0604020202020204" pitchFamily="34" charset="0"/>
            </a:endParaRPr>
          </a:p>
        </p:txBody>
      </p:sp>
      <p:sp>
        <p:nvSpPr>
          <p:cNvPr id="6" name="Picture Placeholder 5">
            <a:extLst>
              <a:ext uri="{FF2B5EF4-FFF2-40B4-BE49-F238E27FC236}">
                <a16:creationId xmlns:a16="http://schemas.microsoft.com/office/drawing/2014/main" id="{488B7DB0-99D1-C647-988F-92E689B2875F}"/>
              </a:ext>
            </a:extLst>
          </p:cNvPr>
          <p:cNvSpPr>
            <a:spLocks noGrp="1"/>
          </p:cNvSpPr>
          <p:nvPr>
            <p:ph type="pic" sz="quarter" idx="14"/>
          </p:nvPr>
        </p:nvSpPr>
        <p:spPr>
          <a:xfrm>
            <a:off x="695129" y="2358092"/>
            <a:ext cx="3428513" cy="3428513"/>
          </a:xfrm>
          <a:blipFill>
            <a:blip r:embed="rId3" cstate="email">
              <a:extLst>
                <a:ext uri="{28A0092B-C50C-407E-A947-70E740481C1C}">
                  <a14:useLocalDpi xmlns:a14="http://schemas.microsoft.com/office/drawing/2010/main"/>
                </a:ext>
              </a:extLst>
            </a:blip>
            <a:stretch>
              <a:fillRect/>
            </a:stretch>
          </a:blipFill>
        </p:spPr>
        <p:txBody>
          <a:bodyPr/>
          <a:lstStyle/>
          <a:p>
            <a:endParaRPr lang="en-US"/>
          </a:p>
        </p:txBody>
      </p:sp>
      <p:pic>
        <p:nvPicPr>
          <p:cNvPr id="7" name="Picture 6">
            <a:extLst>
              <a:ext uri="{FF2B5EF4-FFF2-40B4-BE49-F238E27FC236}">
                <a16:creationId xmlns:a16="http://schemas.microsoft.com/office/drawing/2014/main" id="{CF785CE3-66E8-324B-99DE-EEA898D41F6D}"/>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008091" y="220347"/>
            <a:ext cx="2033415" cy="386517"/>
          </a:xfrm>
          <a:prstGeom prst="rect">
            <a:avLst/>
          </a:prstGeom>
        </p:spPr>
      </p:pic>
    </p:spTree>
    <p:extLst>
      <p:ext uri="{BB962C8B-B14F-4D97-AF65-F5344CB8AC3E}">
        <p14:creationId xmlns:p14="http://schemas.microsoft.com/office/powerpoint/2010/main" val="3501142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17">
                                            <p:txEl>
                                              <p:pRg st="0" end="0"/>
                                            </p:txEl>
                                          </p:spTgt>
                                        </p:tgtEl>
                                        <p:attrNameLst>
                                          <p:attrName>style.visibility</p:attrName>
                                        </p:attrNameLst>
                                      </p:cBhvr>
                                      <p:to>
                                        <p:strVal val="visible"/>
                                      </p:to>
                                    </p:set>
                                  </p:childTnLst>
                                </p:cTn>
                              </p:par>
                              <p:par>
                                <p:cTn id="7" presetID="1" presetClass="entr" presetSubtype="0" fill="hold" grpId="0" nodeType="withEffect">
                                  <p:stCondLst>
                                    <p:cond delay="500"/>
                                  </p:stCondLst>
                                  <p:childTnLst>
                                    <p:set>
                                      <p:cBhvr>
                                        <p:cTn id="8" dur="1" fill="hold">
                                          <p:stCondLst>
                                            <p:cond delay="0"/>
                                          </p:stCondLst>
                                        </p:cTn>
                                        <p:tgtEl>
                                          <p:spTgt spid="17">
                                            <p:txEl>
                                              <p:pRg st="1" end="1"/>
                                            </p:txEl>
                                          </p:spTgt>
                                        </p:tgtEl>
                                        <p:attrNameLst>
                                          <p:attrName>style.visibility</p:attrName>
                                        </p:attrNameLst>
                                      </p:cBhvr>
                                      <p:to>
                                        <p:strVal val="visible"/>
                                      </p:to>
                                    </p:set>
                                  </p:childTnLst>
                                </p:cTn>
                              </p:par>
                              <p:par>
                                <p:cTn id="9" presetID="1" presetClass="entr" presetSubtype="0" fill="hold" grpId="0" nodeType="withEffect">
                                  <p:stCondLst>
                                    <p:cond delay="500"/>
                                  </p:stCondLst>
                                  <p:childTnLst>
                                    <p:set>
                                      <p:cBhvr>
                                        <p:cTn id="10" dur="1" fill="hold">
                                          <p:stCondLst>
                                            <p:cond delay="0"/>
                                          </p:stCondLst>
                                        </p:cTn>
                                        <p:tgtEl>
                                          <p:spTgt spid="1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uiExpand="1" build="p">
        <p:tmplLst>
          <p:tmpl lvl="1">
            <p:tnLst>
              <p:par>
                <p:cTn presetID="1" presetClass="entr" presetSubtype="0" fill="hold" nodeType="withEffect">
                  <p:stCondLst>
                    <p:cond delay="500"/>
                  </p:stCondLst>
                  <p:childTnLst>
                    <p:set>
                      <p:cBhvr>
                        <p:cTn dur="1" fill="hold">
                          <p:stCondLst>
                            <p:cond delay="0"/>
                          </p:stCondLst>
                        </p:cTn>
                        <p:tgtEl>
                          <p:spTgt spid="17"/>
                        </p:tgtEl>
                        <p:attrNameLst>
                          <p:attrName>style.visibility</p:attrName>
                        </p:attrNameLst>
                      </p:cBhvr>
                      <p:to>
                        <p:strVal val="visible"/>
                      </p:to>
                    </p:set>
                  </p:childTnLst>
                </p:cTn>
              </p:par>
            </p:tnLst>
          </p:tmpl>
          <p:tmpl lvl="2">
            <p:tnLst>
              <p:par>
                <p:cTn presetID="1" presetClass="entr" presetSubtype="0" fill="hold" nodeType="withEffect">
                  <p:stCondLst>
                    <p:cond delay="500"/>
                  </p:stCondLst>
                  <p:childTnLst>
                    <p:set>
                      <p:cBhvr>
                        <p:cTn dur="1" fill="hold">
                          <p:stCondLst>
                            <p:cond delay="0"/>
                          </p:stCondLst>
                        </p:cTn>
                        <p:tgtEl>
                          <p:spTgt spid="17"/>
                        </p:tgtEl>
                        <p:attrNameLst>
                          <p:attrName>style.visibility</p:attrName>
                        </p:attrNameLst>
                      </p:cBhvr>
                      <p:to>
                        <p:strVal val="visible"/>
                      </p:to>
                    </p:set>
                  </p:childTnLst>
                </p:cTn>
              </p:par>
            </p:tnLst>
          </p:tmpl>
        </p:tmplLst>
      </p:bldP>
    </p:bld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3353B-154E-6444-8247-9F7F64C71A27}"/>
              </a:ext>
            </a:extLst>
          </p:cNvPr>
          <p:cNvSpPr>
            <a:spLocks noGrp="1"/>
          </p:cNvSpPr>
          <p:nvPr>
            <p:ph type="title" hasCustomPrompt="1"/>
          </p:nvPr>
        </p:nvSpPr>
        <p:spPr>
          <a:xfrm>
            <a:off x="279400" y="365127"/>
            <a:ext cx="5816600" cy="1325563"/>
          </a:xfrm>
        </p:spPr>
        <p:txBody>
          <a:bodyPr/>
          <a:lstStyle>
            <a:lvl1pPr>
              <a:defRPr/>
            </a:lvl1pPr>
          </a:lstStyle>
          <a:p>
            <a:r>
              <a:rPr lang="en-US" dirty="0"/>
              <a:t>Video slide title</a:t>
            </a:r>
          </a:p>
        </p:txBody>
      </p:sp>
    </p:spTree>
    <p:extLst>
      <p:ext uri="{BB962C8B-B14F-4D97-AF65-F5344CB8AC3E}">
        <p14:creationId xmlns:p14="http://schemas.microsoft.com/office/powerpoint/2010/main" val="389159272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D1782406-16CB-4846-99C0-E549A5081052}"/>
              </a:ext>
            </a:extLst>
          </p:cNvPr>
          <p:cNvSpPr>
            <a:spLocks noGrp="1"/>
          </p:cNvSpPr>
          <p:nvPr>
            <p:ph type="pic" sz="quarter" idx="10"/>
          </p:nvPr>
        </p:nvSpPr>
        <p:spPr>
          <a:xfrm>
            <a:off x="6096000" y="0"/>
            <a:ext cx="6096000" cy="3429000"/>
          </a:xfrm>
          <a:blipFill>
            <a:blip r:embed="rId2" cstate="email">
              <a:extLst>
                <a:ext uri="{28A0092B-C50C-407E-A947-70E740481C1C}">
                  <a14:useLocalDpi xmlns:a14="http://schemas.microsoft.com/office/drawing/2010/main"/>
                </a:ext>
              </a:extLst>
            </a:blip>
            <a:stretch>
              <a:fillRect/>
            </a:stretch>
          </a:blipFill>
        </p:spPr>
        <p:txBody>
          <a:bodyPr/>
          <a:lstStyle/>
          <a:p>
            <a:endParaRPr lang="en-US" dirty="0"/>
          </a:p>
        </p:txBody>
      </p:sp>
      <p:sp>
        <p:nvSpPr>
          <p:cNvPr id="10" name="Picture Placeholder 9">
            <a:extLst>
              <a:ext uri="{FF2B5EF4-FFF2-40B4-BE49-F238E27FC236}">
                <a16:creationId xmlns:a16="http://schemas.microsoft.com/office/drawing/2014/main" id="{5615F743-939A-9C48-9C25-9A0977F57886}"/>
              </a:ext>
            </a:extLst>
          </p:cNvPr>
          <p:cNvSpPr>
            <a:spLocks noGrp="1"/>
          </p:cNvSpPr>
          <p:nvPr>
            <p:ph type="pic" sz="quarter" idx="11"/>
          </p:nvPr>
        </p:nvSpPr>
        <p:spPr>
          <a:xfrm>
            <a:off x="6096000" y="3429000"/>
            <a:ext cx="6096000" cy="3429000"/>
          </a:xfrm>
          <a:blipFill>
            <a:blip r:embed="rId3" cstate="email">
              <a:extLst>
                <a:ext uri="{28A0092B-C50C-407E-A947-70E740481C1C}">
                  <a14:useLocalDpi xmlns:a14="http://schemas.microsoft.com/office/drawing/2010/main"/>
                </a:ext>
              </a:extLst>
            </a:blip>
            <a:stretch>
              <a:fillRect/>
            </a:stretch>
          </a:blipFill>
        </p:spPr>
        <p:txBody>
          <a:bodyPr/>
          <a:lstStyle/>
          <a:p>
            <a:endParaRPr lang="en-US"/>
          </a:p>
        </p:txBody>
      </p:sp>
      <p:sp>
        <p:nvSpPr>
          <p:cNvPr id="12" name="Text Placeholder 2">
            <a:extLst>
              <a:ext uri="{FF2B5EF4-FFF2-40B4-BE49-F238E27FC236}">
                <a16:creationId xmlns:a16="http://schemas.microsoft.com/office/drawing/2014/main" id="{25A3EA15-8496-D14D-A439-EFEA7BD141B0}"/>
              </a:ext>
            </a:extLst>
          </p:cNvPr>
          <p:cNvSpPr>
            <a:spLocks noGrp="1"/>
          </p:cNvSpPr>
          <p:nvPr>
            <p:ph idx="1" hasCustomPrompt="1"/>
          </p:nvPr>
        </p:nvSpPr>
        <p:spPr>
          <a:xfrm>
            <a:off x="568187" y="1562154"/>
            <a:ext cx="539866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
        <p:nvSpPr>
          <p:cNvPr id="6" name="Title 1">
            <a:extLst>
              <a:ext uri="{FF2B5EF4-FFF2-40B4-BE49-F238E27FC236}">
                <a16:creationId xmlns:a16="http://schemas.microsoft.com/office/drawing/2014/main" id="{DD371D13-202A-3544-8049-9AAF4CB9E4B3}"/>
              </a:ext>
            </a:extLst>
          </p:cNvPr>
          <p:cNvSpPr>
            <a:spLocks noGrp="1"/>
          </p:cNvSpPr>
          <p:nvPr>
            <p:ph type="title" hasCustomPrompt="1"/>
          </p:nvPr>
        </p:nvSpPr>
        <p:spPr>
          <a:xfrm>
            <a:off x="279400" y="365127"/>
            <a:ext cx="5816600" cy="1325563"/>
          </a:xfrm>
        </p:spPr>
        <p:txBody>
          <a:bodyPr/>
          <a:lstStyle>
            <a:lvl1pPr>
              <a:defRPr/>
            </a:lvl1pPr>
          </a:lstStyle>
          <a:p>
            <a:r>
              <a:rPr lang="en-US" dirty="0"/>
              <a:t>Tour Itinerary</a:t>
            </a:r>
          </a:p>
        </p:txBody>
      </p:sp>
      <p:pic>
        <p:nvPicPr>
          <p:cNvPr id="7" name="Picture 6">
            <a:extLst>
              <a:ext uri="{FF2B5EF4-FFF2-40B4-BE49-F238E27FC236}">
                <a16:creationId xmlns:a16="http://schemas.microsoft.com/office/drawing/2014/main" id="{A2C7F020-FE2F-0345-A03C-E1A018ABE69E}"/>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93531" y="6277393"/>
            <a:ext cx="2033415" cy="386517"/>
          </a:xfrm>
          <a:prstGeom prst="rect">
            <a:avLst/>
          </a:prstGeom>
        </p:spPr>
      </p:pic>
    </p:spTree>
    <p:extLst>
      <p:ext uri="{BB962C8B-B14F-4D97-AF65-F5344CB8AC3E}">
        <p14:creationId xmlns:p14="http://schemas.microsoft.com/office/powerpoint/2010/main" val="806551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par>
                                <p:cTn id="7" presetID="1" presetClass="entr" presetSubtype="0" fill="hold" grpId="0" nodeType="withEffect">
                                  <p:stCondLst>
                                    <p:cond delay="500"/>
                                  </p:stCondLst>
                                  <p:childTnLst>
                                    <p:set>
                                      <p:cBhvr>
                                        <p:cTn id="8" dur="1" fill="hold">
                                          <p:stCondLst>
                                            <p:cond delay="0"/>
                                          </p:stCondLst>
                                        </p:cTn>
                                        <p:tgtEl>
                                          <p:spTgt spid="12">
                                            <p:txEl>
                                              <p:pRg st="1" end="1"/>
                                            </p:txEl>
                                          </p:spTgt>
                                        </p:tgtEl>
                                        <p:attrNameLst>
                                          <p:attrName>style.visibility</p:attrName>
                                        </p:attrNameLst>
                                      </p:cBhvr>
                                      <p:to>
                                        <p:strVal val="visible"/>
                                      </p:to>
                                    </p:set>
                                  </p:childTnLst>
                                </p:cTn>
                              </p:par>
                              <p:par>
                                <p:cTn id="9" presetID="1" presetClass="entr" presetSubtype="0" fill="hold" grpId="0" nodeType="withEffect">
                                  <p:stCondLst>
                                    <p:cond delay="500"/>
                                  </p:stCondLst>
                                  <p:childTnLst>
                                    <p:set>
                                      <p:cBhvr>
                                        <p:cTn id="10"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p">
        <p:tmplLst>
          <p:tmpl lvl="1">
            <p:tnLst>
              <p:par>
                <p:cTn presetID="1" presetClass="entr" presetSubtype="0" fill="hold" nodeType="afterEffect">
                  <p:stCondLst>
                    <p:cond delay="500"/>
                  </p:stCondLst>
                  <p:childTnLst>
                    <p:set>
                      <p:cBhvr>
                        <p:cTn dur="1" fill="hold">
                          <p:stCondLst>
                            <p:cond delay="0"/>
                          </p:stCondLst>
                        </p:cTn>
                        <p:tgtEl>
                          <p:spTgt spid="12"/>
                        </p:tgtEl>
                        <p:attrNameLst>
                          <p:attrName>style.visibility</p:attrName>
                        </p:attrNameLst>
                      </p:cBhvr>
                      <p:to>
                        <p:strVal val="visible"/>
                      </p:to>
                    </p:set>
                  </p:childTnLst>
                </p:cTn>
              </p:par>
            </p:tnLst>
          </p:tmpl>
          <p:tmpl lvl="2">
            <p:tnLst>
              <p:par>
                <p:cTn presetID="1" presetClass="entr" presetSubtype="0" fill="hold" nodeType="withEffect">
                  <p:stCondLst>
                    <p:cond delay="500"/>
                  </p:stCondLst>
                  <p:childTnLst>
                    <p:set>
                      <p:cBhvr>
                        <p:cTn dur="1" fill="hold">
                          <p:stCondLst>
                            <p:cond delay="0"/>
                          </p:stCondLst>
                        </p:cTn>
                        <p:tgtEl>
                          <p:spTgt spid="12"/>
                        </p:tgtEl>
                        <p:attrNameLst>
                          <p:attrName>style.visibility</p:attrName>
                        </p:attrNameLst>
                      </p:cBhvr>
                      <p:to>
                        <p:strVal val="visible"/>
                      </p:to>
                    </p:set>
                  </p:childTnLst>
                </p:cTn>
              </p:par>
            </p:tnLst>
          </p:tmpl>
          <p:tmpl lvl="3">
            <p:tnLst>
              <p:par>
                <p:cTn presetID="1" presetClass="entr" presetSubtype="0" fill="hold" nodeType="withEffect">
                  <p:stCondLst>
                    <p:cond delay="500"/>
                  </p:stCondLst>
                  <p:childTnLst>
                    <p:set>
                      <p:cBhvr>
                        <p:cTn dur="1" fill="hold">
                          <p:stCondLst>
                            <p:cond delay="0"/>
                          </p:stCondLst>
                        </p:cTn>
                        <p:tgtEl>
                          <p:spTgt spid="12"/>
                        </p:tgtEl>
                        <p:attrNameLst>
                          <p:attrName>style.visibility</p:attrName>
                        </p:attrNameLst>
                      </p:cBhvr>
                      <p:to>
                        <p:strVal val="visible"/>
                      </p:to>
                    </p:set>
                  </p:childTnLst>
                </p:cTn>
              </p:par>
            </p:tnLst>
          </p:tmpl>
        </p:tmplLst>
      </p:bldP>
    </p:bld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3F8FCA20-2D2B-F445-9469-9782DF8B1977}"/>
              </a:ext>
            </a:extLst>
          </p:cNvPr>
          <p:cNvSpPr/>
          <p:nvPr userDrawn="1"/>
        </p:nvSpPr>
        <p:spPr>
          <a:xfrm>
            <a:off x="5931194" y="-182880"/>
            <a:ext cx="6405295" cy="7040880"/>
          </a:xfrm>
          <a:prstGeom prst="rect">
            <a:avLst/>
          </a:prstGeom>
          <a:solidFill>
            <a:srgbClr val="F79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39" name="Picture 38">
            <a:extLst>
              <a:ext uri="{FF2B5EF4-FFF2-40B4-BE49-F238E27FC236}">
                <a16:creationId xmlns:a16="http://schemas.microsoft.com/office/drawing/2014/main" id="{601B0A20-1B0F-194A-BFF3-E33A92E0A34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26631" y="5387499"/>
            <a:ext cx="550381" cy="550381"/>
          </a:xfrm>
          <a:prstGeom prst="rect">
            <a:avLst/>
          </a:prstGeom>
        </p:spPr>
      </p:pic>
      <p:pic>
        <p:nvPicPr>
          <p:cNvPr id="37" name="Picture 36">
            <a:extLst>
              <a:ext uri="{FF2B5EF4-FFF2-40B4-BE49-F238E27FC236}">
                <a16:creationId xmlns:a16="http://schemas.microsoft.com/office/drawing/2014/main" id="{A4E7C33D-7B7A-6546-AF4C-EA0099B1DCC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326631" y="3772141"/>
            <a:ext cx="550380" cy="550380"/>
          </a:xfrm>
          <a:prstGeom prst="rect">
            <a:avLst/>
          </a:prstGeom>
        </p:spPr>
      </p:pic>
      <p:pic>
        <p:nvPicPr>
          <p:cNvPr id="29" name="Picture 28">
            <a:extLst>
              <a:ext uri="{FF2B5EF4-FFF2-40B4-BE49-F238E27FC236}">
                <a16:creationId xmlns:a16="http://schemas.microsoft.com/office/drawing/2014/main" id="{9C20005E-A370-D74A-8B70-5B246EF7EBAC}"/>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579874" y="4589920"/>
            <a:ext cx="546449" cy="546449"/>
          </a:xfrm>
          <a:prstGeom prst="rect">
            <a:avLst/>
          </a:prstGeom>
        </p:spPr>
      </p:pic>
      <p:pic>
        <p:nvPicPr>
          <p:cNvPr id="27" name="Picture 26">
            <a:extLst>
              <a:ext uri="{FF2B5EF4-FFF2-40B4-BE49-F238E27FC236}">
                <a16:creationId xmlns:a16="http://schemas.microsoft.com/office/drawing/2014/main" id="{2FFBBCBF-04BC-084A-9E9B-152B822BD940}"/>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579874" y="3784588"/>
            <a:ext cx="550380" cy="550380"/>
          </a:xfrm>
          <a:prstGeom prst="rect">
            <a:avLst/>
          </a:prstGeom>
        </p:spPr>
      </p:pic>
      <p:pic>
        <p:nvPicPr>
          <p:cNvPr id="6" name="Picture 5">
            <a:extLst>
              <a:ext uri="{FF2B5EF4-FFF2-40B4-BE49-F238E27FC236}">
                <a16:creationId xmlns:a16="http://schemas.microsoft.com/office/drawing/2014/main" id="{C3BB736F-709E-D449-B924-62B3CC31D4B9}"/>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579874" y="2185401"/>
            <a:ext cx="540909" cy="540909"/>
          </a:xfrm>
          <a:prstGeom prst="rect">
            <a:avLst/>
          </a:prstGeom>
        </p:spPr>
      </p:pic>
      <p:sp>
        <p:nvSpPr>
          <p:cNvPr id="2" name="Title 1">
            <a:extLst>
              <a:ext uri="{FF2B5EF4-FFF2-40B4-BE49-F238E27FC236}">
                <a16:creationId xmlns:a16="http://schemas.microsoft.com/office/drawing/2014/main" id="{C313353B-154E-6444-8247-9F7F64C71A27}"/>
              </a:ext>
            </a:extLst>
          </p:cNvPr>
          <p:cNvSpPr>
            <a:spLocks noGrp="1"/>
          </p:cNvSpPr>
          <p:nvPr>
            <p:ph type="title" hasCustomPrompt="1"/>
          </p:nvPr>
        </p:nvSpPr>
        <p:spPr>
          <a:xfrm>
            <a:off x="279400" y="365127"/>
            <a:ext cx="7842624" cy="1325563"/>
          </a:xfrm>
        </p:spPr>
        <p:txBody>
          <a:bodyPr/>
          <a:lstStyle>
            <a:lvl1pPr>
              <a:defRPr/>
            </a:lvl1pPr>
          </a:lstStyle>
          <a:p>
            <a:r>
              <a:rPr lang="en-US" dirty="0"/>
              <a:t>What’s included</a:t>
            </a:r>
          </a:p>
        </p:txBody>
      </p:sp>
      <p:sp>
        <p:nvSpPr>
          <p:cNvPr id="4" name="TextBox 3">
            <a:extLst>
              <a:ext uri="{FF2B5EF4-FFF2-40B4-BE49-F238E27FC236}">
                <a16:creationId xmlns:a16="http://schemas.microsoft.com/office/drawing/2014/main" id="{9B9C7E20-D92E-7E47-B4CA-D54B117D423D}"/>
              </a:ext>
            </a:extLst>
          </p:cNvPr>
          <p:cNvSpPr txBox="1"/>
          <p:nvPr userDrawn="1"/>
        </p:nvSpPr>
        <p:spPr>
          <a:xfrm>
            <a:off x="279401" y="1380564"/>
            <a:ext cx="6463553" cy="369332"/>
          </a:xfrm>
          <a:prstGeom prst="rect">
            <a:avLst/>
          </a:prstGeom>
          <a:noFill/>
        </p:spPr>
        <p:txBody>
          <a:bodyPr wrap="square" rtlCol="0">
            <a:spAutoFit/>
          </a:bodyPr>
          <a:lstStyle/>
          <a:p>
            <a:r>
              <a:rPr lang="en-US" sz="1800" b="0" i="1" u="none" strike="noStrike" kern="1200" dirty="0">
                <a:solidFill>
                  <a:srgbClr val="364B8C"/>
                </a:solidFill>
                <a:effectLst/>
                <a:latin typeface="Arial" panose="020B0604020202020204" pitchFamily="34" charset="0"/>
                <a:ea typeface="+mn-ea"/>
                <a:cs typeface="Arial" panose="020B0604020202020204" pitchFamily="34" charset="0"/>
              </a:rPr>
              <a:t>Almost everything!</a:t>
            </a:r>
            <a:endParaRPr lang="en-US" sz="1800" dirty="0">
              <a:solidFill>
                <a:srgbClr val="364B8C"/>
              </a:solidFill>
              <a:latin typeface="Arial" panose="020B0604020202020204" pitchFamily="34" charset="0"/>
              <a:cs typeface="Arial" panose="020B0604020202020204" pitchFamily="34" charset="0"/>
            </a:endParaRPr>
          </a:p>
        </p:txBody>
      </p:sp>
      <p:sp>
        <p:nvSpPr>
          <p:cNvPr id="5" name="Text Placeholder 2">
            <a:extLst>
              <a:ext uri="{FF2B5EF4-FFF2-40B4-BE49-F238E27FC236}">
                <a16:creationId xmlns:a16="http://schemas.microsoft.com/office/drawing/2014/main" id="{F8604686-2B74-4449-9450-508DB450CE3D}"/>
              </a:ext>
            </a:extLst>
          </p:cNvPr>
          <p:cNvSpPr>
            <a:spLocks noGrp="1"/>
          </p:cNvSpPr>
          <p:nvPr>
            <p:ph idx="11"/>
          </p:nvPr>
        </p:nvSpPr>
        <p:spPr>
          <a:xfrm>
            <a:off x="1313524" y="2272788"/>
            <a:ext cx="4395304" cy="369333"/>
          </a:xfrm>
          <a:prstGeom prst="rect">
            <a:avLst/>
          </a:prstGeom>
        </p:spPr>
        <p:txBody>
          <a:bodyPr vert="horz" lIns="91440" tIns="45720" rIns="91440" bIns="45720" rtlCol="0">
            <a:normAutofit/>
          </a:bodyPr>
          <a:lstStyle>
            <a:lvl1pPr>
              <a:defRPr>
                <a:solidFill>
                  <a:schemeClr val="tx1">
                    <a:lumMod val="75000"/>
                    <a:lumOff val="25000"/>
                  </a:schemeClr>
                </a:solidFill>
              </a:defRPr>
            </a:lvl1pPr>
          </a:lstStyle>
          <a:p>
            <a:pPr lvl="0"/>
            <a:r>
              <a:rPr lang="en-US" dirty="0"/>
              <a:t>Click to edit Master text styles</a:t>
            </a:r>
          </a:p>
        </p:txBody>
      </p:sp>
      <p:sp>
        <p:nvSpPr>
          <p:cNvPr id="7" name="Text Placeholder 2">
            <a:extLst>
              <a:ext uri="{FF2B5EF4-FFF2-40B4-BE49-F238E27FC236}">
                <a16:creationId xmlns:a16="http://schemas.microsoft.com/office/drawing/2014/main" id="{E1447E04-D263-7441-84F2-F899F9663041}"/>
              </a:ext>
            </a:extLst>
          </p:cNvPr>
          <p:cNvSpPr>
            <a:spLocks noGrp="1"/>
          </p:cNvSpPr>
          <p:nvPr>
            <p:ph idx="12"/>
          </p:nvPr>
        </p:nvSpPr>
        <p:spPr>
          <a:xfrm>
            <a:off x="1313524" y="3073951"/>
            <a:ext cx="4395304" cy="369333"/>
          </a:xfrm>
          <a:prstGeom prst="rect">
            <a:avLst/>
          </a:prstGeom>
        </p:spPr>
        <p:txBody>
          <a:bodyPr vert="horz" lIns="91440" tIns="45720" rIns="91440" bIns="45720" rtlCol="0">
            <a:normAutofit/>
          </a:bodyPr>
          <a:lstStyle>
            <a:lvl1pPr>
              <a:defRPr>
                <a:solidFill>
                  <a:schemeClr val="tx1">
                    <a:lumMod val="75000"/>
                    <a:lumOff val="25000"/>
                  </a:schemeClr>
                </a:solidFill>
              </a:defRPr>
            </a:lvl1pPr>
          </a:lstStyle>
          <a:p>
            <a:pPr lvl="0"/>
            <a:r>
              <a:rPr lang="en-US" dirty="0"/>
              <a:t>Click to edit Master text styles</a:t>
            </a:r>
          </a:p>
        </p:txBody>
      </p:sp>
      <p:sp>
        <p:nvSpPr>
          <p:cNvPr id="8" name="Text Placeholder 2">
            <a:extLst>
              <a:ext uri="{FF2B5EF4-FFF2-40B4-BE49-F238E27FC236}">
                <a16:creationId xmlns:a16="http://schemas.microsoft.com/office/drawing/2014/main" id="{401940E7-9B4C-2749-911D-57AE9AB13790}"/>
              </a:ext>
            </a:extLst>
          </p:cNvPr>
          <p:cNvSpPr>
            <a:spLocks noGrp="1"/>
          </p:cNvSpPr>
          <p:nvPr>
            <p:ph idx="13"/>
          </p:nvPr>
        </p:nvSpPr>
        <p:spPr>
          <a:xfrm>
            <a:off x="1313524" y="3875112"/>
            <a:ext cx="4395304" cy="369333"/>
          </a:xfrm>
          <a:prstGeom prst="rect">
            <a:avLst/>
          </a:prstGeom>
        </p:spPr>
        <p:txBody>
          <a:bodyPr vert="horz" lIns="91440" tIns="45720" rIns="91440" bIns="45720" rtlCol="0">
            <a:normAutofit/>
          </a:bodyPr>
          <a:lstStyle>
            <a:lvl1pPr>
              <a:defRPr>
                <a:solidFill>
                  <a:schemeClr val="tx1">
                    <a:lumMod val="75000"/>
                    <a:lumOff val="25000"/>
                  </a:schemeClr>
                </a:solidFill>
              </a:defRPr>
            </a:lvl1pPr>
          </a:lstStyle>
          <a:p>
            <a:pPr lvl="0"/>
            <a:r>
              <a:rPr lang="en-US" dirty="0"/>
              <a:t>Click to edit Master text styles</a:t>
            </a:r>
          </a:p>
        </p:txBody>
      </p:sp>
      <p:sp>
        <p:nvSpPr>
          <p:cNvPr id="10" name="Text Placeholder 2">
            <a:extLst>
              <a:ext uri="{FF2B5EF4-FFF2-40B4-BE49-F238E27FC236}">
                <a16:creationId xmlns:a16="http://schemas.microsoft.com/office/drawing/2014/main" id="{C7D6E584-858D-994B-9946-101860CDE3CC}"/>
              </a:ext>
            </a:extLst>
          </p:cNvPr>
          <p:cNvSpPr>
            <a:spLocks noGrp="1"/>
          </p:cNvSpPr>
          <p:nvPr>
            <p:ph idx="14"/>
          </p:nvPr>
        </p:nvSpPr>
        <p:spPr>
          <a:xfrm>
            <a:off x="1313524" y="4676277"/>
            <a:ext cx="4395304" cy="369333"/>
          </a:xfrm>
          <a:prstGeom prst="rect">
            <a:avLst/>
          </a:prstGeom>
        </p:spPr>
        <p:txBody>
          <a:bodyPr vert="horz" lIns="91440" tIns="45720" rIns="91440" bIns="45720" rtlCol="0">
            <a:normAutofit/>
          </a:bodyPr>
          <a:lstStyle>
            <a:lvl1pPr>
              <a:defRPr>
                <a:solidFill>
                  <a:schemeClr val="tx1">
                    <a:lumMod val="75000"/>
                    <a:lumOff val="25000"/>
                  </a:schemeClr>
                </a:solidFill>
              </a:defRPr>
            </a:lvl1pPr>
          </a:lstStyle>
          <a:p>
            <a:pPr lvl="0"/>
            <a:r>
              <a:rPr lang="en-US" dirty="0"/>
              <a:t>Click to edit Master text styles</a:t>
            </a:r>
          </a:p>
        </p:txBody>
      </p:sp>
      <p:sp>
        <p:nvSpPr>
          <p:cNvPr id="11" name="Text Placeholder 2">
            <a:extLst>
              <a:ext uri="{FF2B5EF4-FFF2-40B4-BE49-F238E27FC236}">
                <a16:creationId xmlns:a16="http://schemas.microsoft.com/office/drawing/2014/main" id="{B7E291B4-7D6C-FE44-AD98-DE183B1D3B79}"/>
              </a:ext>
            </a:extLst>
          </p:cNvPr>
          <p:cNvSpPr>
            <a:spLocks noGrp="1"/>
          </p:cNvSpPr>
          <p:nvPr>
            <p:ph idx="15"/>
          </p:nvPr>
        </p:nvSpPr>
        <p:spPr>
          <a:xfrm>
            <a:off x="1313524" y="5477438"/>
            <a:ext cx="4395304" cy="369333"/>
          </a:xfrm>
          <a:prstGeom prst="rect">
            <a:avLst/>
          </a:prstGeom>
        </p:spPr>
        <p:txBody>
          <a:bodyPr vert="horz" lIns="91440" tIns="45720" rIns="91440" bIns="45720" rtlCol="0">
            <a:normAutofit/>
          </a:bodyPr>
          <a:lstStyle>
            <a:lvl1pPr>
              <a:defRPr>
                <a:solidFill>
                  <a:schemeClr val="tx1">
                    <a:lumMod val="75000"/>
                    <a:lumOff val="25000"/>
                  </a:schemeClr>
                </a:solidFill>
              </a:defRPr>
            </a:lvl1pPr>
          </a:lstStyle>
          <a:p>
            <a:pPr lvl="0"/>
            <a:r>
              <a:rPr lang="en-US" dirty="0"/>
              <a:t>Click to edit Master text styles</a:t>
            </a:r>
          </a:p>
        </p:txBody>
      </p:sp>
      <p:sp>
        <p:nvSpPr>
          <p:cNvPr id="12" name="Text Placeholder 2">
            <a:extLst>
              <a:ext uri="{FF2B5EF4-FFF2-40B4-BE49-F238E27FC236}">
                <a16:creationId xmlns:a16="http://schemas.microsoft.com/office/drawing/2014/main" id="{3CC13EB7-80C1-4547-B04C-94883832429D}"/>
              </a:ext>
            </a:extLst>
          </p:cNvPr>
          <p:cNvSpPr>
            <a:spLocks noGrp="1"/>
          </p:cNvSpPr>
          <p:nvPr>
            <p:ph idx="16"/>
          </p:nvPr>
        </p:nvSpPr>
        <p:spPr>
          <a:xfrm>
            <a:off x="7055956" y="2272787"/>
            <a:ext cx="4395304" cy="369333"/>
          </a:xfrm>
          <a:prstGeom prst="rect">
            <a:avLst/>
          </a:prstGeom>
        </p:spPr>
        <p:txBody>
          <a:bodyPr vert="horz" lIns="91440" tIns="45720" rIns="91440" bIns="45720" rtlCol="0">
            <a:normAutofit/>
          </a:bodyPr>
          <a:lstStyle>
            <a:lvl1pPr>
              <a:defRPr>
                <a:solidFill>
                  <a:schemeClr val="bg1"/>
                </a:solidFill>
              </a:defRPr>
            </a:lvl1pPr>
          </a:lstStyle>
          <a:p>
            <a:pPr lvl="0"/>
            <a:r>
              <a:rPr lang="en-US" dirty="0"/>
              <a:t>Click to edit Master text styles</a:t>
            </a:r>
          </a:p>
        </p:txBody>
      </p:sp>
      <p:sp>
        <p:nvSpPr>
          <p:cNvPr id="13" name="Text Placeholder 2">
            <a:extLst>
              <a:ext uri="{FF2B5EF4-FFF2-40B4-BE49-F238E27FC236}">
                <a16:creationId xmlns:a16="http://schemas.microsoft.com/office/drawing/2014/main" id="{498BD84D-6294-0E45-923A-1AE107C15277}"/>
              </a:ext>
            </a:extLst>
          </p:cNvPr>
          <p:cNvSpPr>
            <a:spLocks noGrp="1"/>
          </p:cNvSpPr>
          <p:nvPr>
            <p:ph idx="17"/>
          </p:nvPr>
        </p:nvSpPr>
        <p:spPr>
          <a:xfrm>
            <a:off x="7055956" y="3067727"/>
            <a:ext cx="4395304" cy="369333"/>
          </a:xfrm>
          <a:prstGeom prst="rect">
            <a:avLst/>
          </a:prstGeom>
        </p:spPr>
        <p:txBody>
          <a:bodyPr vert="horz" lIns="91440" tIns="45720" rIns="91440" bIns="45720" rtlCol="0">
            <a:normAutofit/>
          </a:bodyPr>
          <a:lstStyle>
            <a:lvl1pPr>
              <a:defRPr>
                <a:solidFill>
                  <a:schemeClr val="bg1"/>
                </a:solidFill>
              </a:defRPr>
            </a:lvl1pPr>
          </a:lstStyle>
          <a:p>
            <a:pPr lvl="0"/>
            <a:r>
              <a:rPr lang="en-US" dirty="0"/>
              <a:t>Click to edit Master text styles</a:t>
            </a:r>
          </a:p>
        </p:txBody>
      </p:sp>
      <p:sp>
        <p:nvSpPr>
          <p:cNvPr id="14" name="Text Placeholder 2">
            <a:extLst>
              <a:ext uri="{FF2B5EF4-FFF2-40B4-BE49-F238E27FC236}">
                <a16:creationId xmlns:a16="http://schemas.microsoft.com/office/drawing/2014/main" id="{6C0B6342-2725-F143-821D-4A13B6D74B61}"/>
              </a:ext>
            </a:extLst>
          </p:cNvPr>
          <p:cNvSpPr>
            <a:spLocks noGrp="1"/>
          </p:cNvSpPr>
          <p:nvPr>
            <p:ph idx="18"/>
          </p:nvPr>
        </p:nvSpPr>
        <p:spPr>
          <a:xfrm>
            <a:off x="7055956" y="3862666"/>
            <a:ext cx="4395304" cy="369333"/>
          </a:xfrm>
          <a:prstGeom prst="rect">
            <a:avLst/>
          </a:prstGeom>
        </p:spPr>
        <p:txBody>
          <a:bodyPr vert="horz" lIns="91440" tIns="45720" rIns="91440" bIns="45720" rtlCol="0">
            <a:normAutofit/>
          </a:bodyPr>
          <a:lstStyle>
            <a:lvl1pPr>
              <a:defRPr>
                <a:solidFill>
                  <a:schemeClr val="bg1"/>
                </a:solidFill>
              </a:defRPr>
            </a:lvl1pPr>
          </a:lstStyle>
          <a:p>
            <a:pPr lvl="0"/>
            <a:r>
              <a:rPr lang="en-US" dirty="0"/>
              <a:t>Click to edit Master text styles</a:t>
            </a:r>
          </a:p>
        </p:txBody>
      </p:sp>
      <p:sp>
        <p:nvSpPr>
          <p:cNvPr id="15" name="Text Placeholder 2">
            <a:extLst>
              <a:ext uri="{FF2B5EF4-FFF2-40B4-BE49-F238E27FC236}">
                <a16:creationId xmlns:a16="http://schemas.microsoft.com/office/drawing/2014/main" id="{FAD749AF-FABB-DF4F-B72E-407E867361FF}"/>
              </a:ext>
            </a:extLst>
          </p:cNvPr>
          <p:cNvSpPr>
            <a:spLocks noGrp="1"/>
          </p:cNvSpPr>
          <p:nvPr>
            <p:ph idx="19"/>
          </p:nvPr>
        </p:nvSpPr>
        <p:spPr>
          <a:xfrm>
            <a:off x="7055956" y="4682498"/>
            <a:ext cx="4395304" cy="369333"/>
          </a:xfrm>
          <a:prstGeom prst="rect">
            <a:avLst/>
          </a:prstGeom>
        </p:spPr>
        <p:txBody>
          <a:bodyPr vert="horz" lIns="91440" tIns="45720" rIns="91440" bIns="45720" rtlCol="0">
            <a:normAutofit/>
          </a:bodyPr>
          <a:lstStyle>
            <a:lvl1pPr>
              <a:defRPr>
                <a:solidFill>
                  <a:schemeClr val="bg1"/>
                </a:solidFill>
              </a:defRPr>
            </a:lvl1pPr>
          </a:lstStyle>
          <a:p>
            <a:pPr lvl="0"/>
            <a:r>
              <a:rPr lang="en-US" dirty="0"/>
              <a:t>Click to edit Master text styles</a:t>
            </a:r>
          </a:p>
        </p:txBody>
      </p:sp>
      <p:sp>
        <p:nvSpPr>
          <p:cNvPr id="16" name="Text Placeholder 2">
            <a:extLst>
              <a:ext uri="{FF2B5EF4-FFF2-40B4-BE49-F238E27FC236}">
                <a16:creationId xmlns:a16="http://schemas.microsoft.com/office/drawing/2014/main" id="{DBCD6690-8909-2147-ACE0-512D3292E333}"/>
              </a:ext>
            </a:extLst>
          </p:cNvPr>
          <p:cNvSpPr>
            <a:spLocks noGrp="1"/>
          </p:cNvSpPr>
          <p:nvPr>
            <p:ph idx="20"/>
          </p:nvPr>
        </p:nvSpPr>
        <p:spPr>
          <a:xfrm>
            <a:off x="7055956" y="5477438"/>
            <a:ext cx="4395304" cy="369333"/>
          </a:xfrm>
          <a:prstGeom prst="rect">
            <a:avLst/>
          </a:prstGeom>
        </p:spPr>
        <p:txBody>
          <a:bodyPr vert="horz" lIns="91440" tIns="45720" rIns="91440" bIns="45720" rtlCol="0">
            <a:normAutofit/>
          </a:bodyPr>
          <a:lstStyle>
            <a:lvl1pPr>
              <a:defRPr>
                <a:solidFill>
                  <a:schemeClr val="bg1"/>
                </a:solidFill>
              </a:defRPr>
            </a:lvl1pPr>
          </a:lstStyle>
          <a:p>
            <a:pPr lvl="0"/>
            <a:r>
              <a:rPr lang="en-US" dirty="0"/>
              <a:t>Click to edit Master text styles</a:t>
            </a:r>
          </a:p>
        </p:txBody>
      </p:sp>
      <p:pic>
        <p:nvPicPr>
          <p:cNvPr id="9" name="Picture 8">
            <a:extLst>
              <a:ext uri="{FF2B5EF4-FFF2-40B4-BE49-F238E27FC236}">
                <a16:creationId xmlns:a16="http://schemas.microsoft.com/office/drawing/2014/main" id="{D5CE0346-BF1C-5441-A963-29BA0E5AF0E6}"/>
              </a:ext>
            </a:extLst>
          </p:cNvPr>
          <p:cNvPicPr>
            <a:picLocks noChangeAspect="1"/>
          </p:cNvPicPr>
          <p:nvPr userDrawn="1"/>
        </p:nvPicPr>
        <p:blipFill>
          <a:blip r:embed="rId7"/>
          <a:stretch>
            <a:fillRect/>
          </a:stretch>
        </p:blipFill>
        <p:spPr>
          <a:xfrm rot="743178">
            <a:off x="7272021" y="-93167"/>
            <a:ext cx="5397047" cy="1542013"/>
          </a:xfrm>
          <a:prstGeom prst="rect">
            <a:avLst/>
          </a:prstGeom>
        </p:spPr>
      </p:pic>
      <p:pic>
        <p:nvPicPr>
          <p:cNvPr id="28" name="Picture 27">
            <a:extLst>
              <a:ext uri="{FF2B5EF4-FFF2-40B4-BE49-F238E27FC236}">
                <a16:creationId xmlns:a16="http://schemas.microsoft.com/office/drawing/2014/main" id="{B94E2D07-5BB6-584D-9EA1-81CD052A1C85}"/>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579874" y="2958251"/>
            <a:ext cx="550380" cy="550380"/>
          </a:xfrm>
          <a:prstGeom prst="rect">
            <a:avLst/>
          </a:prstGeom>
        </p:spPr>
      </p:pic>
      <p:pic>
        <p:nvPicPr>
          <p:cNvPr id="33" name="Picture 32">
            <a:extLst>
              <a:ext uri="{FF2B5EF4-FFF2-40B4-BE49-F238E27FC236}">
                <a16:creationId xmlns:a16="http://schemas.microsoft.com/office/drawing/2014/main" id="{71C77181-89A1-764C-975D-74E35250DC73}"/>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579874" y="5391431"/>
            <a:ext cx="546449" cy="546449"/>
          </a:xfrm>
          <a:prstGeom prst="rect">
            <a:avLst/>
          </a:prstGeom>
        </p:spPr>
      </p:pic>
      <p:pic>
        <p:nvPicPr>
          <p:cNvPr id="35" name="Picture 34">
            <a:extLst>
              <a:ext uri="{FF2B5EF4-FFF2-40B4-BE49-F238E27FC236}">
                <a16:creationId xmlns:a16="http://schemas.microsoft.com/office/drawing/2014/main" id="{FFE9A085-F400-0440-8F48-156E83CB5CA3}"/>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6326631" y="2184807"/>
            <a:ext cx="550380" cy="550380"/>
          </a:xfrm>
          <a:prstGeom prst="rect">
            <a:avLst/>
          </a:prstGeom>
        </p:spPr>
      </p:pic>
      <p:pic>
        <p:nvPicPr>
          <p:cNvPr id="36" name="Picture 35">
            <a:extLst>
              <a:ext uri="{FF2B5EF4-FFF2-40B4-BE49-F238E27FC236}">
                <a16:creationId xmlns:a16="http://schemas.microsoft.com/office/drawing/2014/main" id="{FDE0B7E9-A814-6843-9D2A-1E73AF9ED70A}"/>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6326631" y="2975028"/>
            <a:ext cx="550380" cy="550380"/>
          </a:xfrm>
          <a:prstGeom prst="rect">
            <a:avLst/>
          </a:prstGeom>
        </p:spPr>
      </p:pic>
      <p:pic>
        <p:nvPicPr>
          <p:cNvPr id="40" name="Picture 39">
            <a:extLst>
              <a:ext uri="{FF2B5EF4-FFF2-40B4-BE49-F238E27FC236}">
                <a16:creationId xmlns:a16="http://schemas.microsoft.com/office/drawing/2014/main" id="{6E50A61E-6398-254A-B343-C7CE8DEB1737}"/>
              </a:ext>
            </a:extLst>
          </p:cNvPr>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6326631" y="4571929"/>
            <a:ext cx="550380" cy="550380"/>
          </a:xfrm>
          <a:prstGeom prst="rect">
            <a:avLst/>
          </a:prstGeom>
        </p:spPr>
      </p:pic>
      <p:pic>
        <p:nvPicPr>
          <p:cNvPr id="30" name="Picture 29">
            <a:extLst>
              <a:ext uri="{FF2B5EF4-FFF2-40B4-BE49-F238E27FC236}">
                <a16:creationId xmlns:a16="http://schemas.microsoft.com/office/drawing/2014/main" id="{C4D28920-7048-6F43-AA04-C54C86299AE6}"/>
              </a:ext>
            </a:extLst>
          </p:cNvPr>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193531" y="6277393"/>
            <a:ext cx="2033415" cy="386517"/>
          </a:xfrm>
          <a:prstGeom prst="rect">
            <a:avLst/>
          </a:prstGeom>
        </p:spPr>
      </p:pic>
    </p:spTree>
    <p:extLst>
      <p:ext uri="{BB962C8B-B14F-4D97-AF65-F5344CB8AC3E}">
        <p14:creationId xmlns:p14="http://schemas.microsoft.com/office/powerpoint/2010/main" val="3263423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xEl>
                                              <p:pRg st="0" end="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tmplLst>
          <p:tmpl lvl="1">
            <p:tnLst>
              <p:par>
                <p:cTn presetID="1"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childTnLst>
                </p:cTn>
              </p:par>
            </p:tnLst>
          </p:tmpl>
        </p:tmplLst>
      </p:bldP>
      <p:bldP spid="13" grpId="0" build="p">
        <p:tmplLst>
          <p:tmpl lvl="1">
            <p:tnLst>
              <p:par>
                <p:cTn presetID="1"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childTnLst>
                </p:cTn>
              </p:par>
            </p:tnLst>
          </p:tmpl>
        </p:tmplLst>
      </p:bldP>
      <p:bldP spid="14" grpId="0" build="p">
        <p:tmplLst>
          <p:tmpl lvl="1">
            <p:tnLst>
              <p:par>
                <p:cTn presetID="1" presetClass="entr" presetSubtype="0" fill="hold" nodeType="withEffect">
                  <p:stCondLst>
                    <p:cond delay="0"/>
                  </p:stCondLst>
                  <p:childTnLst>
                    <p:set>
                      <p:cBhvr>
                        <p:cTn dur="1" fill="hold">
                          <p:stCondLst>
                            <p:cond delay="0"/>
                          </p:stCondLst>
                        </p:cTn>
                        <p:tgtEl>
                          <p:spTgt spid="14"/>
                        </p:tgtEl>
                        <p:attrNameLst>
                          <p:attrName>style.visibility</p:attrName>
                        </p:attrNameLst>
                      </p:cBhvr>
                      <p:to>
                        <p:strVal val="visible"/>
                      </p:to>
                    </p:set>
                  </p:childTnLst>
                </p:cTn>
              </p:par>
            </p:tnLst>
          </p:tmpl>
        </p:tmplLst>
      </p:bldP>
      <p:bldP spid="15" grpId="0" build="p">
        <p:tmplLst>
          <p:tmpl lvl="1">
            <p:tnLst>
              <p:par>
                <p:cTn presetID="1" presetClass="entr" presetSubtype="0" fill="hold" nodeType="withEffect">
                  <p:stCondLst>
                    <p:cond delay="0"/>
                  </p:stCondLst>
                  <p:childTnLst>
                    <p:set>
                      <p:cBhvr>
                        <p:cTn dur="1" fill="hold">
                          <p:stCondLst>
                            <p:cond delay="0"/>
                          </p:stCondLst>
                        </p:cTn>
                        <p:tgtEl>
                          <p:spTgt spid="15"/>
                        </p:tgtEl>
                        <p:attrNameLst>
                          <p:attrName>style.visibility</p:attrName>
                        </p:attrNameLst>
                      </p:cBhvr>
                      <p:to>
                        <p:strVal val="visible"/>
                      </p:to>
                    </p:set>
                  </p:childTnLst>
                </p:cTn>
              </p:par>
            </p:tnLst>
          </p:tmpl>
        </p:tmplLst>
      </p:bldP>
      <p:bldP spid="16" grpId="0" build="p">
        <p:tmplLst>
          <p:tmpl lvl="1">
            <p:tnLst>
              <p:par>
                <p:cTn presetID="1" presetClass="entr" presetSubtype="0" fill="hold" nodeType="withEffect">
                  <p:stCondLst>
                    <p:cond delay="0"/>
                  </p:stCondLst>
                  <p:childTnLst>
                    <p:set>
                      <p:cBhvr>
                        <p:cTn dur="1" fill="hold">
                          <p:stCondLst>
                            <p:cond delay="0"/>
                          </p:stCondLst>
                        </p:cTn>
                        <p:tgtEl>
                          <p:spTgt spid="16"/>
                        </p:tgtEl>
                        <p:attrNameLst>
                          <p:attrName>style.visibility</p:attrName>
                        </p:attrNameLst>
                      </p:cBhvr>
                      <p:to>
                        <p:strVal val="visible"/>
                      </p:to>
                    </p:set>
                  </p:childTnLst>
                </p:cTn>
              </p:par>
            </p:tnLst>
          </p:tmpl>
        </p:tmplLst>
      </p:bldP>
    </p:bld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7537F99-0E06-774D-B300-39A1BE9420A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5625" y="-501309"/>
            <a:ext cx="12377691" cy="4840076"/>
          </a:xfrm>
          <a:prstGeom prst="rect">
            <a:avLst/>
          </a:prstGeom>
        </p:spPr>
      </p:pic>
      <p:sp>
        <p:nvSpPr>
          <p:cNvPr id="2" name="Title 1">
            <a:extLst>
              <a:ext uri="{FF2B5EF4-FFF2-40B4-BE49-F238E27FC236}">
                <a16:creationId xmlns:a16="http://schemas.microsoft.com/office/drawing/2014/main" id="{C313353B-154E-6444-8247-9F7F64C71A27}"/>
              </a:ext>
            </a:extLst>
          </p:cNvPr>
          <p:cNvSpPr>
            <a:spLocks noGrp="1"/>
          </p:cNvSpPr>
          <p:nvPr>
            <p:ph type="title" hasCustomPrompt="1"/>
          </p:nvPr>
        </p:nvSpPr>
        <p:spPr>
          <a:xfrm>
            <a:off x="279400" y="365127"/>
            <a:ext cx="10124440" cy="1325563"/>
          </a:xfrm>
        </p:spPr>
        <p:txBody>
          <a:bodyPr/>
          <a:lstStyle>
            <a:lvl1pPr>
              <a:defRPr/>
            </a:lvl1pPr>
          </a:lstStyle>
          <a:p>
            <a:r>
              <a:rPr lang="en-US" dirty="0"/>
              <a:t>What you and your child are responsible for</a:t>
            </a:r>
          </a:p>
        </p:txBody>
      </p:sp>
      <p:sp>
        <p:nvSpPr>
          <p:cNvPr id="8" name="TextBox 7">
            <a:extLst>
              <a:ext uri="{FF2B5EF4-FFF2-40B4-BE49-F238E27FC236}">
                <a16:creationId xmlns:a16="http://schemas.microsoft.com/office/drawing/2014/main" id="{9E82E866-DD0D-8642-A5A1-DEBE0A93A317}"/>
              </a:ext>
            </a:extLst>
          </p:cNvPr>
          <p:cNvSpPr txBox="1"/>
          <p:nvPr userDrawn="1"/>
        </p:nvSpPr>
        <p:spPr>
          <a:xfrm>
            <a:off x="279401" y="1380565"/>
            <a:ext cx="6463553" cy="369332"/>
          </a:xfrm>
          <a:prstGeom prst="rect">
            <a:avLst/>
          </a:prstGeom>
          <a:noFill/>
        </p:spPr>
        <p:txBody>
          <a:bodyPr wrap="square" rtlCol="0">
            <a:spAutoFit/>
          </a:bodyPr>
          <a:lstStyle/>
          <a:p>
            <a:r>
              <a:rPr lang="en-US" sz="1800" b="0" i="1" u="none" strike="noStrike" kern="1200" dirty="0">
                <a:solidFill>
                  <a:srgbClr val="364B8C"/>
                </a:solidFill>
                <a:effectLst/>
                <a:latin typeface="Arial" panose="020B0604020202020204" pitchFamily="34" charset="0"/>
                <a:ea typeface="+mn-ea"/>
                <a:cs typeface="Arial" panose="020B0604020202020204" pitchFamily="34" charset="0"/>
              </a:rPr>
              <a:t>These costs vary and are not included in the tour fee:</a:t>
            </a:r>
            <a:endParaRPr lang="en-US" sz="1800" dirty="0">
              <a:solidFill>
                <a:srgbClr val="364B8C"/>
              </a:solidFill>
              <a:latin typeface="Arial" panose="020B0604020202020204" pitchFamily="34" charset="0"/>
              <a:cs typeface="Arial" panose="020B0604020202020204" pitchFamily="34" charset="0"/>
            </a:endParaRPr>
          </a:p>
        </p:txBody>
      </p:sp>
      <p:sp>
        <p:nvSpPr>
          <p:cNvPr id="14" name="Text Placeholder 2">
            <a:extLst>
              <a:ext uri="{FF2B5EF4-FFF2-40B4-BE49-F238E27FC236}">
                <a16:creationId xmlns:a16="http://schemas.microsoft.com/office/drawing/2014/main" id="{C079754C-8F3C-D142-ADD2-2A413AEAF24E}"/>
              </a:ext>
            </a:extLst>
          </p:cNvPr>
          <p:cNvSpPr>
            <a:spLocks noGrp="1"/>
          </p:cNvSpPr>
          <p:nvPr>
            <p:ph idx="13" hasCustomPrompt="1"/>
          </p:nvPr>
        </p:nvSpPr>
        <p:spPr>
          <a:xfrm>
            <a:off x="792939" y="5137985"/>
            <a:ext cx="2376981" cy="988875"/>
          </a:xfrm>
          <a:prstGeom prst="rect">
            <a:avLst/>
          </a:prstGeom>
        </p:spPr>
        <p:txBody>
          <a:bodyPr vert="horz" lIns="91440" tIns="45720" rIns="91440" bIns="45720" rtlCol="0">
            <a:normAutofit/>
          </a:bodyPr>
          <a:lstStyle>
            <a:lvl1pPr algn="ctr">
              <a:lnSpc>
                <a:spcPct val="110000"/>
              </a:lnSpc>
              <a:defRPr sz="1400" b="0">
                <a:solidFill>
                  <a:schemeClr val="tx1">
                    <a:lumMod val="75000"/>
                    <a:lumOff val="25000"/>
                  </a:schemeClr>
                </a:solidFill>
              </a:defRPr>
            </a:lvl1pPr>
            <a:lvl2pPr marL="244469" indent="0" algn="ctr">
              <a:buNone/>
              <a:defRPr/>
            </a:lvl2pPr>
            <a:lvl3pPr algn="ctr">
              <a:defRPr/>
            </a:lvl3pPr>
          </a:lstStyle>
          <a:p>
            <a:pPr lvl="0"/>
            <a:r>
              <a:rPr lang="en-US" dirty="0"/>
              <a:t>Acquiring a passport</a:t>
            </a:r>
            <a:br>
              <a:rPr lang="en-US" dirty="0"/>
            </a:br>
            <a:r>
              <a:rPr lang="en-US" dirty="0"/>
              <a:t>and a visa (if applicable)</a:t>
            </a:r>
          </a:p>
        </p:txBody>
      </p:sp>
      <p:sp>
        <p:nvSpPr>
          <p:cNvPr id="16" name="Text Placeholder 2">
            <a:extLst>
              <a:ext uri="{FF2B5EF4-FFF2-40B4-BE49-F238E27FC236}">
                <a16:creationId xmlns:a16="http://schemas.microsoft.com/office/drawing/2014/main" id="{E395C5A7-BD0E-1D4C-9163-095E9C887514}"/>
              </a:ext>
            </a:extLst>
          </p:cNvPr>
          <p:cNvSpPr>
            <a:spLocks noGrp="1"/>
          </p:cNvSpPr>
          <p:nvPr>
            <p:ph idx="14" hasCustomPrompt="1"/>
          </p:nvPr>
        </p:nvSpPr>
        <p:spPr>
          <a:xfrm>
            <a:off x="3566619" y="5137985"/>
            <a:ext cx="2376981" cy="988875"/>
          </a:xfrm>
          <a:prstGeom prst="rect">
            <a:avLst/>
          </a:prstGeom>
        </p:spPr>
        <p:txBody>
          <a:bodyPr vert="horz" lIns="91440" tIns="45720" rIns="91440" bIns="45720" rtlCol="0">
            <a:normAutofit/>
          </a:bodyPr>
          <a:lstStyle>
            <a:lvl1pPr algn="ctr">
              <a:lnSpc>
                <a:spcPct val="110000"/>
              </a:lnSpc>
              <a:defRPr sz="1400" b="0">
                <a:solidFill>
                  <a:schemeClr val="tx1">
                    <a:lumMod val="75000"/>
                    <a:lumOff val="25000"/>
                  </a:schemeClr>
                </a:solidFill>
              </a:defRPr>
            </a:lvl1pPr>
            <a:lvl2pPr marL="244469" indent="0" algn="ctr">
              <a:buNone/>
              <a:defRPr/>
            </a:lvl2pPr>
            <a:lvl3pPr algn="ctr">
              <a:defRPr/>
            </a:lvl3pPr>
          </a:lstStyle>
          <a:p>
            <a:pPr lvl="0"/>
            <a:r>
              <a:rPr lang="en-US" dirty="0"/>
              <a:t>Travel to and from the airport (departure and arrival back home)</a:t>
            </a:r>
          </a:p>
        </p:txBody>
      </p:sp>
      <p:sp>
        <p:nvSpPr>
          <p:cNvPr id="18" name="Text Placeholder 2">
            <a:extLst>
              <a:ext uri="{FF2B5EF4-FFF2-40B4-BE49-F238E27FC236}">
                <a16:creationId xmlns:a16="http://schemas.microsoft.com/office/drawing/2014/main" id="{DEF9A23E-1163-294A-94F7-BFE30D14082C}"/>
              </a:ext>
            </a:extLst>
          </p:cNvPr>
          <p:cNvSpPr>
            <a:spLocks noGrp="1"/>
          </p:cNvSpPr>
          <p:nvPr>
            <p:ph idx="15" hasCustomPrompt="1"/>
          </p:nvPr>
        </p:nvSpPr>
        <p:spPr>
          <a:xfrm>
            <a:off x="6340299" y="5137985"/>
            <a:ext cx="2376981" cy="988875"/>
          </a:xfrm>
          <a:prstGeom prst="rect">
            <a:avLst/>
          </a:prstGeom>
        </p:spPr>
        <p:txBody>
          <a:bodyPr vert="horz" lIns="91440" tIns="45720" rIns="91440" bIns="45720" rtlCol="0">
            <a:normAutofit/>
          </a:bodyPr>
          <a:lstStyle>
            <a:lvl1pPr algn="ctr">
              <a:lnSpc>
                <a:spcPct val="110000"/>
              </a:lnSpc>
              <a:defRPr sz="1400" b="0">
                <a:solidFill>
                  <a:schemeClr val="tx1">
                    <a:lumMod val="75000"/>
                    <a:lumOff val="25000"/>
                  </a:schemeClr>
                </a:solidFill>
              </a:defRPr>
            </a:lvl1pPr>
            <a:lvl2pPr marL="244469" indent="0" algn="ctr">
              <a:buNone/>
              <a:defRPr/>
            </a:lvl2pPr>
            <a:lvl3pPr algn="ctr">
              <a:defRPr/>
            </a:lvl3pPr>
          </a:lstStyle>
          <a:p>
            <a:pPr lvl="0"/>
            <a:r>
              <a:rPr lang="en-US" dirty="0"/>
              <a:t>Tipping; including tips for our tour director, bus driver, and local guides (~$10/day)</a:t>
            </a:r>
          </a:p>
        </p:txBody>
      </p:sp>
      <p:sp>
        <p:nvSpPr>
          <p:cNvPr id="20" name="Text Placeholder 2">
            <a:extLst>
              <a:ext uri="{FF2B5EF4-FFF2-40B4-BE49-F238E27FC236}">
                <a16:creationId xmlns:a16="http://schemas.microsoft.com/office/drawing/2014/main" id="{8E078618-FE78-8042-B770-431D80DBE9FD}"/>
              </a:ext>
            </a:extLst>
          </p:cNvPr>
          <p:cNvSpPr>
            <a:spLocks noGrp="1"/>
          </p:cNvSpPr>
          <p:nvPr>
            <p:ph idx="16" hasCustomPrompt="1"/>
          </p:nvPr>
        </p:nvSpPr>
        <p:spPr>
          <a:xfrm>
            <a:off x="9134300" y="5137985"/>
            <a:ext cx="2376981" cy="1617819"/>
          </a:xfrm>
          <a:prstGeom prst="rect">
            <a:avLst/>
          </a:prstGeom>
        </p:spPr>
        <p:txBody>
          <a:bodyPr vert="horz" lIns="91440" tIns="45720" rIns="91440" bIns="45720" rtlCol="0">
            <a:normAutofit/>
          </a:bodyPr>
          <a:lstStyle>
            <a:lvl1pPr algn="ctr">
              <a:lnSpc>
                <a:spcPct val="110000"/>
              </a:lnSpc>
              <a:defRPr sz="1400" b="0">
                <a:solidFill>
                  <a:schemeClr val="tx1">
                    <a:lumMod val="75000"/>
                    <a:lumOff val="25000"/>
                  </a:schemeClr>
                </a:solidFill>
              </a:defRPr>
            </a:lvl1pPr>
            <a:lvl2pPr marL="244469" indent="0" algn="ctr">
              <a:buNone/>
              <a:defRPr/>
            </a:lvl2pPr>
            <a:lvl3pPr algn="ctr">
              <a:defRPr/>
            </a:lvl3pPr>
          </a:lstStyle>
          <a:p>
            <a:pPr lvl="0"/>
            <a:r>
              <a:rPr lang="en-US" dirty="0"/>
              <a:t>Spending money for optional excursions, free-time activities, lunches, snacks, beverages and souvenirs</a:t>
            </a:r>
          </a:p>
        </p:txBody>
      </p:sp>
      <p:sp>
        <p:nvSpPr>
          <p:cNvPr id="21" name="TextBox 20">
            <a:extLst>
              <a:ext uri="{FF2B5EF4-FFF2-40B4-BE49-F238E27FC236}">
                <a16:creationId xmlns:a16="http://schemas.microsoft.com/office/drawing/2014/main" id="{BF0AC6C6-3DC6-C64C-8F3A-BDD843138861}"/>
              </a:ext>
            </a:extLst>
          </p:cNvPr>
          <p:cNvSpPr txBox="1"/>
          <p:nvPr userDrawn="1"/>
        </p:nvSpPr>
        <p:spPr>
          <a:xfrm>
            <a:off x="279400" y="6385220"/>
            <a:ext cx="6944360" cy="246221"/>
          </a:xfrm>
          <a:prstGeom prst="rect">
            <a:avLst/>
          </a:prstGeom>
          <a:noFill/>
        </p:spPr>
        <p:txBody>
          <a:bodyPr wrap="square" rtlCol="0">
            <a:spAutoFit/>
          </a:bodyPr>
          <a:lstStyle/>
          <a:p>
            <a:r>
              <a:rPr lang="en-US" sz="1000" b="0" i="1" u="none" strike="noStrike" kern="1200" dirty="0">
                <a:solidFill>
                  <a:srgbClr val="364B8C"/>
                </a:solidFill>
                <a:effectLst/>
                <a:latin typeface="Arial" panose="020B0604020202020204" pitchFamily="34" charset="0"/>
                <a:ea typeface="+mn-ea"/>
                <a:cs typeface="Arial" panose="020B0604020202020204" pitchFamily="34" charset="0"/>
              </a:rPr>
              <a:t>These are all necessities each traveler will be responsible for during the tour — please plan accordingly for them.</a:t>
            </a:r>
            <a:endParaRPr lang="en-US" sz="1000" dirty="0">
              <a:solidFill>
                <a:srgbClr val="364B8C"/>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41D74B96-7542-BD42-BFF8-B5C51D8154F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641956" y="3678255"/>
            <a:ext cx="1321027" cy="1321027"/>
          </a:xfrm>
          <a:prstGeom prst="rect">
            <a:avLst/>
          </a:prstGeom>
        </p:spPr>
      </p:pic>
      <p:pic>
        <p:nvPicPr>
          <p:cNvPr id="4" name="Picture 3">
            <a:extLst>
              <a:ext uri="{FF2B5EF4-FFF2-40B4-BE49-F238E27FC236}">
                <a16:creationId xmlns:a16="http://schemas.microsoft.com/office/drawing/2014/main" id="{5A37F7E0-DBE0-564C-8F28-6343AB66B186}"/>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136620" y="3739062"/>
            <a:ext cx="1199413" cy="1199413"/>
          </a:xfrm>
          <a:prstGeom prst="rect">
            <a:avLst/>
          </a:prstGeom>
        </p:spPr>
      </p:pic>
      <p:pic>
        <p:nvPicPr>
          <p:cNvPr id="5" name="Picture 4">
            <a:extLst>
              <a:ext uri="{FF2B5EF4-FFF2-40B4-BE49-F238E27FC236}">
                <a16:creationId xmlns:a16="http://schemas.microsoft.com/office/drawing/2014/main" id="{4CCF8507-BC62-A845-A707-DD1CC9DAE4FA}"/>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381722" y="3737142"/>
            <a:ext cx="1199413" cy="1199413"/>
          </a:xfrm>
          <a:prstGeom prst="rect">
            <a:avLst/>
          </a:prstGeom>
        </p:spPr>
      </p:pic>
      <p:pic>
        <p:nvPicPr>
          <p:cNvPr id="6" name="Picture 5">
            <a:extLst>
              <a:ext uri="{FF2B5EF4-FFF2-40B4-BE49-F238E27FC236}">
                <a16:creationId xmlns:a16="http://schemas.microsoft.com/office/drawing/2014/main" id="{44903B26-C21B-DE40-9387-096726D2FEAF}"/>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6927162" y="3730053"/>
            <a:ext cx="1206500" cy="1206500"/>
          </a:xfrm>
          <a:prstGeom prst="rect">
            <a:avLst/>
          </a:prstGeom>
        </p:spPr>
      </p:pic>
      <p:pic>
        <p:nvPicPr>
          <p:cNvPr id="17" name="Picture 16">
            <a:extLst>
              <a:ext uri="{FF2B5EF4-FFF2-40B4-BE49-F238E27FC236}">
                <a16:creationId xmlns:a16="http://schemas.microsoft.com/office/drawing/2014/main" id="{FCAB5563-F549-6842-82A0-6500D4028410}"/>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10008091" y="220347"/>
            <a:ext cx="2033415" cy="386517"/>
          </a:xfrm>
          <a:prstGeom prst="rect">
            <a:avLst/>
          </a:prstGeom>
        </p:spPr>
      </p:pic>
    </p:spTree>
    <p:extLst>
      <p:ext uri="{BB962C8B-B14F-4D97-AF65-F5344CB8AC3E}">
        <p14:creationId xmlns:p14="http://schemas.microsoft.com/office/powerpoint/2010/main" val="74635847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15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79E2F47-4C38-4A4E-AE4A-313677A457B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214445" y="4200305"/>
            <a:ext cx="703480" cy="703480"/>
          </a:xfrm>
          <a:prstGeom prst="rect">
            <a:avLst/>
          </a:prstGeom>
        </p:spPr>
      </p:pic>
      <p:pic>
        <p:nvPicPr>
          <p:cNvPr id="18" name="Picture 17">
            <a:extLst>
              <a:ext uri="{FF2B5EF4-FFF2-40B4-BE49-F238E27FC236}">
                <a16:creationId xmlns:a16="http://schemas.microsoft.com/office/drawing/2014/main" id="{52DA8BC8-8CD2-7B41-BC79-378B0D6AB5DF}"/>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5224923" y="2821942"/>
            <a:ext cx="682527" cy="682527"/>
          </a:xfrm>
          <a:prstGeom prst="rect">
            <a:avLst/>
          </a:prstGeom>
        </p:spPr>
      </p:pic>
      <p:sp>
        <p:nvSpPr>
          <p:cNvPr id="10" name="Text Placeholder 2">
            <a:extLst>
              <a:ext uri="{FF2B5EF4-FFF2-40B4-BE49-F238E27FC236}">
                <a16:creationId xmlns:a16="http://schemas.microsoft.com/office/drawing/2014/main" id="{AB1F1226-8079-074A-83D5-EBEE05FEB340}"/>
              </a:ext>
            </a:extLst>
          </p:cNvPr>
          <p:cNvSpPr>
            <a:spLocks noGrp="1"/>
          </p:cNvSpPr>
          <p:nvPr>
            <p:ph idx="11" hasCustomPrompt="1"/>
          </p:nvPr>
        </p:nvSpPr>
        <p:spPr>
          <a:xfrm>
            <a:off x="6220671" y="2807651"/>
            <a:ext cx="4395304" cy="988875"/>
          </a:xfrm>
          <a:prstGeom prst="rect">
            <a:avLst/>
          </a:prstGeom>
        </p:spPr>
        <p:txBody>
          <a:bodyPr vert="horz" lIns="91440" tIns="45720" rIns="91440" bIns="45720" rtlCol="0">
            <a:normAutofit/>
          </a:bodyPr>
          <a:lstStyle>
            <a:lvl2pPr>
              <a:defRPr/>
            </a:lvl2pPr>
          </a:lstStyle>
          <a:p>
            <a:pPr lvl="0"/>
            <a:r>
              <a:rPr lang="en-US" dirty="0"/>
              <a:t>Passports</a:t>
            </a:r>
          </a:p>
          <a:p>
            <a:pPr lvl="1"/>
            <a:r>
              <a:rPr lang="en-US" dirty="0"/>
              <a:t>The application process takes 4-6 weeks, so plan </a:t>
            </a:r>
            <a:r>
              <a:rPr lang="en-US" dirty="0" err="1"/>
              <a:t>accordingly.Third</a:t>
            </a:r>
            <a:r>
              <a:rPr lang="en-US" dirty="0"/>
              <a:t> level</a:t>
            </a:r>
          </a:p>
        </p:txBody>
      </p:sp>
      <p:sp>
        <p:nvSpPr>
          <p:cNvPr id="11" name="Text Placeholder 2">
            <a:extLst>
              <a:ext uri="{FF2B5EF4-FFF2-40B4-BE49-F238E27FC236}">
                <a16:creationId xmlns:a16="http://schemas.microsoft.com/office/drawing/2014/main" id="{09CAC3FA-4A1D-2D4F-A106-BED88E53A4E8}"/>
              </a:ext>
            </a:extLst>
          </p:cNvPr>
          <p:cNvSpPr>
            <a:spLocks noGrp="1"/>
          </p:cNvSpPr>
          <p:nvPr>
            <p:ph idx="12" hasCustomPrompt="1"/>
          </p:nvPr>
        </p:nvSpPr>
        <p:spPr>
          <a:xfrm>
            <a:off x="6220671" y="4158593"/>
            <a:ext cx="4395304" cy="988875"/>
          </a:xfrm>
          <a:prstGeom prst="rect">
            <a:avLst/>
          </a:prstGeom>
        </p:spPr>
        <p:txBody>
          <a:bodyPr vert="horz" lIns="91440" tIns="45720" rIns="91440" bIns="45720" rtlCol="0">
            <a:normAutofit/>
          </a:bodyPr>
          <a:lstStyle>
            <a:lvl2pPr>
              <a:defRPr/>
            </a:lvl2pPr>
          </a:lstStyle>
          <a:p>
            <a:pPr lvl="0"/>
            <a:r>
              <a:rPr lang="en-US" dirty="0"/>
              <a:t>Visas</a:t>
            </a:r>
          </a:p>
          <a:p>
            <a:pPr lvl="1"/>
            <a:r>
              <a:rPr lang="en-US" dirty="0"/>
              <a:t>Since requirements vary for each nationality, we recommend all travelers verify the individual requirements for their nationality with the local consulate for all the countries to be visited, or </a:t>
            </a:r>
            <a:r>
              <a:rPr lang="en-US" dirty="0" err="1"/>
              <a:t>VisaCentral</a:t>
            </a:r>
            <a:r>
              <a:rPr lang="en-US" dirty="0"/>
              <a:t>, </a:t>
            </a:r>
            <a:r>
              <a:rPr lang="en-US" dirty="0" err="1"/>
              <a:t>Explorica’s</a:t>
            </a:r>
            <a:r>
              <a:rPr lang="en-US" dirty="0"/>
              <a:t> partner for travel visas.</a:t>
            </a:r>
          </a:p>
        </p:txBody>
      </p:sp>
      <p:sp>
        <p:nvSpPr>
          <p:cNvPr id="12" name="Title 1">
            <a:extLst>
              <a:ext uri="{FF2B5EF4-FFF2-40B4-BE49-F238E27FC236}">
                <a16:creationId xmlns:a16="http://schemas.microsoft.com/office/drawing/2014/main" id="{6C7A894C-C481-D24D-922B-6BD6EBEBD672}"/>
              </a:ext>
            </a:extLst>
          </p:cNvPr>
          <p:cNvSpPr>
            <a:spLocks noGrp="1"/>
          </p:cNvSpPr>
          <p:nvPr>
            <p:ph type="title" hasCustomPrompt="1"/>
          </p:nvPr>
        </p:nvSpPr>
        <p:spPr>
          <a:xfrm>
            <a:off x="5184031" y="365127"/>
            <a:ext cx="5816600" cy="1325563"/>
          </a:xfrm>
        </p:spPr>
        <p:txBody>
          <a:bodyPr/>
          <a:lstStyle>
            <a:lvl1pPr>
              <a:defRPr/>
            </a:lvl1pPr>
          </a:lstStyle>
          <a:p>
            <a:r>
              <a:rPr lang="en-US" dirty="0"/>
              <a:t>Passports &amp; visas</a:t>
            </a:r>
          </a:p>
        </p:txBody>
      </p:sp>
      <p:pic>
        <p:nvPicPr>
          <p:cNvPr id="4" name="Picture 3">
            <a:extLst>
              <a:ext uri="{FF2B5EF4-FFF2-40B4-BE49-F238E27FC236}">
                <a16:creationId xmlns:a16="http://schemas.microsoft.com/office/drawing/2014/main" id="{A15F190E-FF8C-0C45-8B00-AF26E448B7A2}"/>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0" y="-917138"/>
            <a:ext cx="4809067" cy="7775138"/>
          </a:xfrm>
          <a:prstGeom prst="rect">
            <a:avLst/>
          </a:prstGeom>
        </p:spPr>
      </p:pic>
      <p:sp>
        <p:nvSpPr>
          <p:cNvPr id="16" name="TextBox 15">
            <a:extLst>
              <a:ext uri="{FF2B5EF4-FFF2-40B4-BE49-F238E27FC236}">
                <a16:creationId xmlns:a16="http://schemas.microsoft.com/office/drawing/2014/main" id="{D574ACC8-6D4E-0A47-836D-C3ED3D697533}"/>
              </a:ext>
            </a:extLst>
          </p:cNvPr>
          <p:cNvSpPr txBox="1"/>
          <p:nvPr userDrawn="1"/>
        </p:nvSpPr>
        <p:spPr>
          <a:xfrm>
            <a:off x="5186548" y="1393501"/>
            <a:ext cx="6463553" cy="923330"/>
          </a:xfrm>
          <a:prstGeom prst="rect">
            <a:avLst/>
          </a:prstGeom>
          <a:noFill/>
        </p:spPr>
        <p:txBody>
          <a:bodyPr wrap="square" rtlCol="0">
            <a:spAutoFit/>
          </a:bodyPr>
          <a:lstStyle/>
          <a:p>
            <a:r>
              <a:rPr lang="en-US" sz="1800" b="0" i="1" u="none" strike="noStrike" kern="1200" dirty="0">
                <a:solidFill>
                  <a:srgbClr val="364B8C"/>
                </a:solidFill>
                <a:effectLst/>
                <a:latin typeface="Arial" panose="020B0604020202020204" pitchFamily="34" charset="0"/>
                <a:ea typeface="+mn-ea"/>
                <a:cs typeface="Arial" panose="020B0604020202020204" pitchFamily="34" charset="0"/>
              </a:rPr>
              <a:t>All travelers are responsible for securing the necessary documentation for travel. These pieces of documentation</a:t>
            </a:r>
            <a:br>
              <a:rPr lang="en-US" sz="1800" b="0" i="1" u="none" strike="noStrike" kern="1200" dirty="0">
                <a:solidFill>
                  <a:srgbClr val="364B8C"/>
                </a:solidFill>
                <a:effectLst/>
                <a:latin typeface="Arial" panose="020B0604020202020204" pitchFamily="34" charset="0"/>
                <a:ea typeface="+mn-ea"/>
                <a:cs typeface="Arial" panose="020B0604020202020204" pitchFamily="34" charset="0"/>
              </a:rPr>
            </a:br>
            <a:r>
              <a:rPr lang="en-US" sz="1800" b="0" i="1" u="none" strike="noStrike" kern="1200" dirty="0">
                <a:solidFill>
                  <a:srgbClr val="364B8C"/>
                </a:solidFill>
                <a:effectLst/>
                <a:latin typeface="Arial" panose="020B0604020202020204" pitchFamily="34" charset="0"/>
                <a:ea typeface="+mn-ea"/>
                <a:cs typeface="Arial" panose="020B0604020202020204" pitchFamily="34" charset="0"/>
              </a:rPr>
              <a:t>may include a passport and visa.</a:t>
            </a:r>
          </a:p>
        </p:txBody>
      </p:sp>
      <p:sp>
        <p:nvSpPr>
          <p:cNvPr id="19" name="TextBox 18">
            <a:extLst>
              <a:ext uri="{FF2B5EF4-FFF2-40B4-BE49-F238E27FC236}">
                <a16:creationId xmlns:a16="http://schemas.microsoft.com/office/drawing/2014/main" id="{C09BB376-DAC0-C84E-AB59-243EE1711E07}"/>
              </a:ext>
            </a:extLst>
          </p:cNvPr>
          <p:cNvSpPr txBox="1"/>
          <p:nvPr userDrawn="1"/>
        </p:nvSpPr>
        <p:spPr>
          <a:xfrm>
            <a:off x="5184031" y="6369765"/>
            <a:ext cx="6944360" cy="246221"/>
          </a:xfrm>
          <a:prstGeom prst="rect">
            <a:avLst/>
          </a:prstGeom>
          <a:noFill/>
        </p:spPr>
        <p:txBody>
          <a:bodyPr wrap="square" rtlCol="0">
            <a:spAutoFit/>
          </a:bodyPr>
          <a:lstStyle/>
          <a:p>
            <a:r>
              <a:rPr lang="en-US" sz="1000" b="0" i="1" u="none" strike="noStrike" kern="1200" dirty="0">
                <a:solidFill>
                  <a:srgbClr val="364B8C"/>
                </a:solidFill>
                <a:effectLst/>
                <a:latin typeface="Arial" panose="020B0604020202020204" pitchFamily="34" charset="0"/>
                <a:ea typeface="+mn-ea"/>
                <a:cs typeface="Arial" panose="020B0604020202020204" pitchFamily="34" charset="0"/>
              </a:rPr>
              <a:t>Important note: Passports must be valid for at least six months after our scheduled return date.</a:t>
            </a:r>
            <a:endParaRPr lang="en-US" sz="1000" dirty="0">
              <a:solidFill>
                <a:srgbClr val="364B8C"/>
              </a:solidFill>
              <a:latin typeface="Arial" panose="020B0604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id="{B65EE488-B727-F24A-9F0E-B39CCDC93376}"/>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008091" y="220347"/>
            <a:ext cx="2033415" cy="386517"/>
          </a:xfrm>
          <a:prstGeom prst="rect">
            <a:avLst/>
          </a:prstGeom>
        </p:spPr>
      </p:pic>
    </p:spTree>
    <p:extLst>
      <p:ext uri="{BB962C8B-B14F-4D97-AF65-F5344CB8AC3E}">
        <p14:creationId xmlns:p14="http://schemas.microsoft.com/office/powerpoint/2010/main" val="347903222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0A7DBE5-9DA1-014B-95D2-523C52F80EB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79401" y="4713125"/>
            <a:ext cx="764313" cy="764313"/>
          </a:xfrm>
          <a:prstGeom prst="rect">
            <a:avLst/>
          </a:prstGeom>
        </p:spPr>
      </p:pic>
      <p:pic>
        <p:nvPicPr>
          <p:cNvPr id="3" name="Picture 2">
            <a:extLst>
              <a:ext uri="{FF2B5EF4-FFF2-40B4-BE49-F238E27FC236}">
                <a16:creationId xmlns:a16="http://schemas.microsoft.com/office/drawing/2014/main" id="{131A89D8-19ED-B148-A49C-933F77CA916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12096" y="3360063"/>
            <a:ext cx="698921" cy="698921"/>
          </a:xfrm>
          <a:prstGeom prst="rect">
            <a:avLst/>
          </a:prstGeom>
        </p:spPr>
      </p:pic>
      <p:sp>
        <p:nvSpPr>
          <p:cNvPr id="2" name="Title 1">
            <a:extLst>
              <a:ext uri="{FF2B5EF4-FFF2-40B4-BE49-F238E27FC236}">
                <a16:creationId xmlns:a16="http://schemas.microsoft.com/office/drawing/2014/main" id="{C313353B-154E-6444-8247-9F7F64C71A27}"/>
              </a:ext>
            </a:extLst>
          </p:cNvPr>
          <p:cNvSpPr>
            <a:spLocks noGrp="1"/>
          </p:cNvSpPr>
          <p:nvPr>
            <p:ph type="title" hasCustomPrompt="1"/>
          </p:nvPr>
        </p:nvSpPr>
        <p:spPr>
          <a:xfrm>
            <a:off x="279400" y="365127"/>
            <a:ext cx="5816600" cy="1325563"/>
          </a:xfrm>
        </p:spPr>
        <p:txBody>
          <a:bodyPr/>
          <a:lstStyle>
            <a:lvl1pPr>
              <a:defRPr/>
            </a:lvl1pPr>
          </a:lstStyle>
          <a:p>
            <a:r>
              <a:rPr lang="en-US" dirty="0"/>
              <a:t>Accreditation</a:t>
            </a:r>
          </a:p>
        </p:txBody>
      </p:sp>
      <p:sp>
        <p:nvSpPr>
          <p:cNvPr id="17" name="Text Placeholder 2">
            <a:extLst>
              <a:ext uri="{FF2B5EF4-FFF2-40B4-BE49-F238E27FC236}">
                <a16:creationId xmlns:a16="http://schemas.microsoft.com/office/drawing/2014/main" id="{5B336B9F-38F0-EB46-AA1F-A1AE2AAD4A06}"/>
              </a:ext>
            </a:extLst>
          </p:cNvPr>
          <p:cNvSpPr>
            <a:spLocks noGrp="1"/>
          </p:cNvSpPr>
          <p:nvPr>
            <p:ph idx="11" hasCustomPrompt="1"/>
          </p:nvPr>
        </p:nvSpPr>
        <p:spPr>
          <a:xfrm>
            <a:off x="279401" y="1907620"/>
            <a:ext cx="5431945" cy="988875"/>
          </a:xfrm>
          <a:prstGeom prst="rect">
            <a:avLst/>
          </a:prstGeom>
        </p:spPr>
        <p:txBody>
          <a:bodyPr vert="horz" lIns="91440" tIns="45720" rIns="91440" bIns="45720" rtlCol="0">
            <a:normAutofit/>
          </a:bodyPr>
          <a:lstStyle/>
          <a:p>
            <a:pPr lvl="1"/>
            <a:r>
              <a:rPr lang="en-US" dirty="0"/>
              <a:t>Students cam complete assignments before, during, and/or after the tour</a:t>
            </a:r>
          </a:p>
          <a:p>
            <a:pPr lvl="1"/>
            <a:r>
              <a:rPr lang="en-US" dirty="0"/>
              <a:t>This option provides the opportunity to earn high school and/or college credits for their travel experience</a:t>
            </a:r>
          </a:p>
          <a:p>
            <a:pPr lvl="2"/>
            <a:r>
              <a:rPr lang="en-US" dirty="0"/>
              <a:t>Third level</a:t>
            </a:r>
          </a:p>
        </p:txBody>
      </p:sp>
      <p:sp>
        <p:nvSpPr>
          <p:cNvPr id="18" name="Text Placeholder 2">
            <a:extLst>
              <a:ext uri="{FF2B5EF4-FFF2-40B4-BE49-F238E27FC236}">
                <a16:creationId xmlns:a16="http://schemas.microsoft.com/office/drawing/2014/main" id="{2D6FACC3-79B2-1246-8F9C-E41BF8BE72E7}"/>
              </a:ext>
            </a:extLst>
          </p:cNvPr>
          <p:cNvSpPr>
            <a:spLocks noGrp="1"/>
          </p:cNvSpPr>
          <p:nvPr>
            <p:ph idx="12" hasCustomPrompt="1"/>
          </p:nvPr>
        </p:nvSpPr>
        <p:spPr>
          <a:xfrm>
            <a:off x="1237017" y="3327366"/>
            <a:ext cx="4395304" cy="1385757"/>
          </a:xfrm>
          <a:prstGeom prst="rect">
            <a:avLst/>
          </a:prstGeom>
        </p:spPr>
        <p:txBody>
          <a:bodyPr vert="horz" lIns="91440" tIns="45720" rIns="91440" bIns="45720" rtlCol="0">
            <a:normAutofit/>
          </a:bodyPr>
          <a:lstStyle/>
          <a:p>
            <a:pPr lvl="0"/>
            <a:r>
              <a:rPr lang="en-US" dirty="0"/>
              <a:t>High school credit</a:t>
            </a:r>
          </a:p>
          <a:p>
            <a:pPr lvl="1"/>
            <a:r>
              <a:rPr lang="en-US" dirty="0"/>
              <a:t>Second level</a:t>
            </a:r>
          </a:p>
          <a:p>
            <a:pPr lvl="2"/>
            <a:r>
              <a:rPr lang="en-US" dirty="0"/>
              <a:t>Third level</a:t>
            </a:r>
          </a:p>
        </p:txBody>
      </p:sp>
      <p:sp>
        <p:nvSpPr>
          <p:cNvPr id="8" name="TextBox 7">
            <a:extLst>
              <a:ext uri="{FF2B5EF4-FFF2-40B4-BE49-F238E27FC236}">
                <a16:creationId xmlns:a16="http://schemas.microsoft.com/office/drawing/2014/main" id="{67B6F3A2-5669-F74A-B7D4-F5405763CA20}"/>
              </a:ext>
            </a:extLst>
          </p:cNvPr>
          <p:cNvSpPr txBox="1"/>
          <p:nvPr userDrawn="1"/>
        </p:nvSpPr>
        <p:spPr>
          <a:xfrm>
            <a:off x="279401" y="1380564"/>
            <a:ext cx="6463553" cy="369332"/>
          </a:xfrm>
          <a:prstGeom prst="rect">
            <a:avLst/>
          </a:prstGeom>
          <a:noFill/>
        </p:spPr>
        <p:txBody>
          <a:bodyPr wrap="square" rtlCol="0">
            <a:spAutoFit/>
          </a:bodyPr>
          <a:lstStyle/>
          <a:p>
            <a:r>
              <a:rPr lang="en-US" sz="1800" b="0" i="1" u="none" strike="noStrike" kern="1200" dirty="0">
                <a:solidFill>
                  <a:srgbClr val="364B8C"/>
                </a:solidFill>
                <a:effectLst/>
                <a:latin typeface="Arial" panose="020B0604020202020204" pitchFamily="34" charset="0"/>
                <a:ea typeface="+mn-ea"/>
                <a:cs typeface="Arial" panose="020B0604020202020204" pitchFamily="34" charset="0"/>
              </a:rPr>
              <a:t>How this differs from a family trip</a:t>
            </a:r>
            <a:endParaRPr lang="en-US" sz="1800" dirty="0">
              <a:solidFill>
                <a:srgbClr val="364B8C"/>
              </a:solidFill>
              <a:latin typeface="Arial" panose="020B0604020202020204" pitchFamily="34" charset="0"/>
              <a:cs typeface="Arial" panose="020B0604020202020204" pitchFamily="34" charset="0"/>
            </a:endParaRPr>
          </a:p>
        </p:txBody>
      </p:sp>
      <p:sp>
        <p:nvSpPr>
          <p:cNvPr id="10" name="Text Placeholder 2">
            <a:extLst>
              <a:ext uri="{FF2B5EF4-FFF2-40B4-BE49-F238E27FC236}">
                <a16:creationId xmlns:a16="http://schemas.microsoft.com/office/drawing/2014/main" id="{8FC68783-83DA-1F46-81C7-2A044CB2DB1F}"/>
              </a:ext>
            </a:extLst>
          </p:cNvPr>
          <p:cNvSpPr>
            <a:spLocks noGrp="1"/>
          </p:cNvSpPr>
          <p:nvPr>
            <p:ph idx="13" hasCustomPrompt="1"/>
          </p:nvPr>
        </p:nvSpPr>
        <p:spPr>
          <a:xfrm>
            <a:off x="1237017" y="4713123"/>
            <a:ext cx="4395304" cy="1644646"/>
          </a:xfrm>
          <a:prstGeom prst="rect">
            <a:avLst/>
          </a:prstGeom>
        </p:spPr>
        <p:txBody>
          <a:bodyPr vert="horz" lIns="91440" tIns="45720" rIns="91440" bIns="45720" rtlCol="0">
            <a:normAutofit/>
          </a:bodyPr>
          <a:lstStyle/>
          <a:p>
            <a:pPr lvl="0"/>
            <a:r>
              <a:rPr lang="en-US" dirty="0"/>
              <a:t>College prep credit credit</a:t>
            </a:r>
          </a:p>
          <a:p>
            <a:pPr lvl="1"/>
            <a:r>
              <a:rPr lang="en-US" dirty="0"/>
              <a:t>Second level</a:t>
            </a:r>
          </a:p>
          <a:p>
            <a:pPr lvl="2"/>
            <a:r>
              <a:rPr lang="en-US" dirty="0"/>
              <a:t>Third level</a:t>
            </a:r>
          </a:p>
        </p:txBody>
      </p:sp>
      <p:pic>
        <p:nvPicPr>
          <p:cNvPr id="15" name="Picture 14">
            <a:extLst>
              <a:ext uri="{FF2B5EF4-FFF2-40B4-BE49-F238E27FC236}">
                <a16:creationId xmlns:a16="http://schemas.microsoft.com/office/drawing/2014/main" id="{6694CEB8-F603-B841-8171-153C7456F712}"/>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6096000" y="3585"/>
            <a:ext cx="6832600" cy="6857999"/>
          </a:xfrm>
          <a:prstGeom prst="rect">
            <a:avLst/>
          </a:prstGeom>
        </p:spPr>
      </p:pic>
      <p:pic>
        <p:nvPicPr>
          <p:cNvPr id="11" name="Picture 10">
            <a:extLst>
              <a:ext uri="{FF2B5EF4-FFF2-40B4-BE49-F238E27FC236}">
                <a16:creationId xmlns:a16="http://schemas.microsoft.com/office/drawing/2014/main" id="{BA052A0E-C50B-4143-9D8A-829AD454838A}"/>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008091" y="220347"/>
            <a:ext cx="2033415" cy="386517"/>
          </a:xfrm>
          <a:prstGeom prst="rect">
            <a:avLst/>
          </a:prstGeom>
        </p:spPr>
      </p:pic>
    </p:spTree>
    <p:extLst>
      <p:ext uri="{BB962C8B-B14F-4D97-AF65-F5344CB8AC3E}">
        <p14:creationId xmlns:p14="http://schemas.microsoft.com/office/powerpoint/2010/main" val="4224158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xEl>
                                              <p:pRg st="0" end="0"/>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xEl>
                                              <p:pRg st="1" end="1"/>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
                                            <p:txEl>
                                              <p:pRg st="0" end="0"/>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0">
                                            <p:txEl>
                                              <p:pRg st="1" end="1"/>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uiExpand="1" build="p">
        <p:tmplLst>
          <p:tmpl lvl="2">
            <p:tnLst>
              <p:par>
                <p:cTn presetID="1" presetClass="entr" presetSubtype="0" fill="hold" nodeType="withEffect">
                  <p:stCondLst>
                    <p:cond delay="0"/>
                  </p:stCondLst>
                  <p:childTnLst>
                    <p:set>
                      <p:cBhvr>
                        <p:cTn dur="1" fill="hold">
                          <p:stCondLst>
                            <p:cond delay="0"/>
                          </p:stCondLst>
                        </p:cTn>
                        <p:tgtEl>
                          <p:spTgt spid="17"/>
                        </p:tgtEl>
                        <p:attrNameLst>
                          <p:attrName>style.visibility</p:attrName>
                        </p:attrNameLst>
                      </p:cBhvr>
                      <p:to>
                        <p:strVal val="visible"/>
                      </p:to>
                    </p:set>
                  </p:childTnLst>
                </p:cTn>
              </p:par>
            </p:tnLst>
          </p:tmpl>
          <p:tmpl lvl="3">
            <p:tnLst>
              <p:par>
                <p:cTn presetID="1" presetClass="entr" presetSubtype="0" fill="hold" nodeType="withEffect">
                  <p:stCondLst>
                    <p:cond delay="0"/>
                  </p:stCondLst>
                  <p:childTnLst>
                    <p:set>
                      <p:cBhvr>
                        <p:cTn dur="1" fill="hold">
                          <p:stCondLst>
                            <p:cond delay="0"/>
                          </p:stCondLst>
                        </p:cTn>
                        <p:tgtEl>
                          <p:spTgt spid="17"/>
                        </p:tgtEl>
                        <p:attrNameLst>
                          <p:attrName>style.visibility</p:attrName>
                        </p:attrNameLst>
                      </p:cBhvr>
                      <p:to>
                        <p:strVal val="visible"/>
                      </p:to>
                    </p:set>
                  </p:childTnLst>
                </p:cTn>
              </p:par>
            </p:tnLst>
          </p:tmpl>
        </p:tmplLst>
      </p:bldP>
      <p:bldP spid="18" grpId="0" build="p">
        <p:tmplLst>
          <p:tmpl lvl="1">
            <p:tnLst>
              <p:par>
                <p:cTn presetID="1" presetClass="entr" presetSubtype="0" fill="hold" nodeType="withEffect">
                  <p:stCondLst>
                    <p:cond delay="0"/>
                  </p:stCondLst>
                  <p:childTnLst>
                    <p:set>
                      <p:cBhvr>
                        <p:cTn dur="1" fill="hold">
                          <p:stCondLst>
                            <p:cond delay="0"/>
                          </p:stCondLst>
                        </p:cTn>
                        <p:tgtEl>
                          <p:spTgt spid="18"/>
                        </p:tgtEl>
                        <p:attrNameLst>
                          <p:attrName>style.visibility</p:attrName>
                        </p:attrNameLst>
                      </p:cBhvr>
                      <p:to>
                        <p:strVal val="visible"/>
                      </p:to>
                    </p:set>
                  </p:childTnLst>
                </p:cTn>
              </p:par>
            </p:tnLst>
          </p:tmpl>
          <p:tmpl lvl="2">
            <p:tnLst>
              <p:par>
                <p:cTn presetID="1" presetClass="entr" presetSubtype="0" fill="hold" nodeType="withEffect">
                  <p:stCondLst>
                    <p:cond delay="0"/>
                  </p:stCondLst>
                  <p:childTnLst>
                    <p:set>
                      <p:cBhvr>
                        <p:cTn dur="1" fill="hold">
                          <p:stCondLst>
                            <p:cond delay="0"/>
                          </p:stCondLst>
                        </p:cTn>
                        <p:tgtEl>
                          <p:spTgt spid="18"/>
                        </p:tgtEl>
                        <p:attrNameLst>
                          <p:attrName>style.visibility</p:attrName>
                        </p:attrNameLst>
                      </p:cBhvr>
                      <p:to>
                        <p:strVal val="visible"/>
                      </p:to>
                    </p:set>
                  </p:childTnLst>
                </p:cTn>
              </p:par>
            </p:tnLst>
          </p:tmpl>
          <p:tmpl lvl="3">
            <p:tnLst>
              <p:par>
                <p:cTn presetID="1" presetClass="entr" presetSubtype="0" fill="hold" nodeType="withEffect">
                  <p:stCondLst>
                    <p:cond delay="0"/>
                  </p:stCondLst>
                  <p:childTnLst>
                    <p:set>
                      <p:cBhvr>
                        <p:cTn dur="1" fill="hold">
                          <p:stCondLst>
                            <p:cond delay="0"/>
                          </p:stCondLst>
                        </p:cTn>
                        <p:tgtEl>
                          <p:spTgt spid="18"/>
                        </p:tgtEl>
                        <p:attrNameLst>
                          <p:attrName>style.visibility</p:attrName>
                        </p:attrNameLst>
                      </p:cBhvr>
                      <p:to>
                        <p:strVal val="visible"/>
                      </p:to>
                    </p:set>
                  </p:childTnLst>
                </p:cTn>
              </p:par>
            </p:tnLst>
          </p:tmpl>
        </p:tmplLst>
      </p:bldP>
      <p:bldP spid="10" grpId="0" build="p">
        <p:tmplLst>
          <p:tmpl lvl="1">
            <p:tnLst>
              <p:par>
                <p:cTn presetID="1"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childTnLst>
                </p:cTn>
              </p:par>
            </p:tnLst>
          </p:tmpl>
          <p:tmpl lvl="2">
            <p:tnLst>
              <p:par>
                <p:cTn presetID="1"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childTnLst>
                </p:cTn>
              </p:par>
            </p:tnLst>
          </p:tmpl>
          <p:tmpl lvl="3">
            <p:tnLst>
              <p:par>
                <p:cTn presetID="1"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childTnLst>
                </p:cTn>
              </p:par>
            </p:tnLst>
          </p:tmpl>
        </p:tmplLst>
      </p:bldP>
    </p:bld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70993B0-0883-D44C-B59D-0D2D49EC596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411" y="-124679"/>
            <a:ext cx="12179300" cy="3898900"/>
          </a:xfrm>
          <a:prstGeom prst="rect">
            <a:avLst/>
          </a:prstGeom>
        </p:spPr>
      </p:pic>
      <p:sp>
        <p:nvSpPr>
          <p:cNvPr id="2" name="Title 1">
            <a:extLst>
              <a:ext uri="{FF2B5EF4-FFF2-40B4-BE49-F238E27FC236}">
                <a16:creationId xmlns:a16="http://schemas.microsoft.com/office/drawing/2014/main" id="{C313353B-154E-6444-8247-9F7F64C71A27}"/>
              </a:ext>
            </a:extLst>
          </p:cNvPr>
          <p:cNvSpPr>
            <a:spLocks noGrp="1"/>
          </p:cNvSpPr>
          <p:nvPr>
            <p:ph type="title" hasCustomPrompt="1"/>
          </p:nvPr>
        </p:nvSpPr>
        <p:spPr>
          <a:xfrm>
            <a:off x="279400" y="365127"/>
            <a:ext cx="5816600" cy="1325563"/>
          </a:xfrm>
        </p:spPr>
        <p:txBody>
          <a:bodyPr/>
          <a:lstStyle>
            <a:lvl1pPr>
              <a:defRPr>
                <a:solidFill>
                  <a:schemeClr val="bg1"/>
                </a:solidFill>
              </a:defRPr>
            </a:lvl1pPr>
          </a:lstStyle>
          <a:p>
            <a:r>
              <a:rPr lang="en-US" dirty="0"/>
              <a:t>Easy ways to pay</a:t>
            </a:r>
          </a:p>
        </p:txBody>
      </p:sp>
      <p:sp>
        <p:nvSpPr>
          <p:cNvPr id="8" name="TextBox 7">
            <a:extLst>
              <a:ext uri="{FF2B5EF4-FFF2-40B4-BE49-F238E27FC236}">
                <a16:creationId xmlns:a16="http://schemas.microsoft.com/office/drawing/2014/main" id="{9E82E866-DD0D-8642-A5A1-DEBE0A93A317}"/>
              </a:ext>
            </a:extLst>
          </p:cNvPr>
          <p:cNvSpPr txBox="1"/>
          <p:nvPr userDrawn="1"/>
        </p:nvSpPr>
        <p:spPr>
          <a:xfrm>
            <a:off x="279401" y="1380564"/>
            <a:ext cx="6463553" cy="369332"/>
          </a:xfrm>
          <a:prstGeom prst="rect">
            <a:avLst/>
          </a:prstGeom>
          <a:noFill/>
        </p:spPr>
        <p:txBody>
          <a:bodyPr wrap="square" rtlCol="0">
            <a:spAutoFit/>
          </a:bodyPr>
          <a:lstStyle/>
          <a:p>
            <a:r>
              <a:rPr lang="en-US" sz="1800" b="0" i="1" u="none" strike="noStrike" kern="1200" dirty="0">
                <a:solidFill>
                  <a:srgbClr val="364B8C"/>
                </a:solidFill>
                <a:effectLst/>
                <a:latin typeface="Arial" panose="020B0604020202020204" pitchFamily="34" charset="0"/>
                <a:ea typeface="+mn-ea"/>
                <a:cs typeface="Arial" panose="020B0604020202020204" pitchFamily="34" charset="0"/>
              </a:rPr>
              <a:t>Making it possible for every student to travel</a:t>
            </a:r>
            <a:endParaRPr lang="en-US" sz="1800" dirty="0">
              <a:solidFill>
                <a:srgbClr val="364B8C"/>
              </a:solidFill>
              <a:latin typeface="Arial" panose="020B0604020202020204" pitchFamily="34" charset="0"/>
              <a:cs typeface="Arial" panose="020B0604020202020204" pitchFamily="34" charset="0"/>
            </a:endParaRPr>
          </a:p>
        </p:txBody>
      </p:sp>
      <p:sp>
        <p:nvSpPr>
          <p:cNvPr id="17" name="Text Placeholder 2">
            <a:extLst>
              <a:ext uri="{FF2B5EF4-FFF2-40B4-BE49-F238E27FC236}">
                <a16:creationId xmlns:a16="http://schemas.microsoft.com/office/drawing/2014/main" id="{472C111A-DB6B-3540-AB33-B7544BB434F4}"/>
              </a:ext>
            </a:extLst>
          </p:cNvPr>
          <p:cNvSpPr>
            <a:spLocks noGrp="1"/>
          </p:cNvSpPr>
          <p:nvPr>
            <p:ph idx="15" hasCustomPrompt="1"/>
          </p:nvPr>
        </p:nvSpPr>
        <p:spPr>
          <a:xfrm>
            <a:off x="-22207" y="4570160"/>
            <a:ext cx="4395304" cy="1906505"/>
          </a:xfrm>
          <a:prstGeom prst="rect">
            <a:avLst/>
          </a:prstGeom>
        </p:spPr>
        <p:txBody>
          <a:bodyPr vert="horz" lIns="91440" tIns="45720" rIns="91440" bIns="45720" rtlCol="0">
            <a:normAutofit/>
          </a:bodyPr>
          <a:lstStyle>
            <a:lvl1pPr algn="ctr">
              <a:defRPr>
                <a:solidFill>
                  <a:srgbClr val="F79520"/>
                </a:solidFill>
              </a:defRPr>
            </a:lvl1pPr>
            <a:lvl2pPr marL="11113" indent="0" algn="ctr">
              <a:buFontTx/>
              <a:buNone/>
              <a:tabLst/>
              <a:defRPr/>
            </a:lvl2pPr>
          </a:lstStyle>
          <a:p>
            <a:pPr lvl="0"/>
            <a:r>
              <a:rPr lang="en-US" dirty="0"/>
              <a:t>Pay in full at enrollment</a:t>
            </a:r>
          </a:p>
          <a:p>
            <a:pPr lvl="1"/>
            <a:r>
              <a:rPr lang="en-US" dirty="0"/>
              <a:t>Second level</a:t>
            </a:r>
          </a:p>
        </p:txBody>
      </p:sp>
      <p:sp>
        <p:nvSpPr>
          <p:cNvPr id="18" name="Text Placeholder 2">
            <a:extLst>
              <a:ext uri="{FF2B5EF4-FFF2-40B4-BE49-F238E27FC236}">
                <a16:creationId xmlns:a16="http://schemas.microsoft.com/office/drawing/2014/main" id="{447CAE94-34F4-E54A-B462-78D4C9916D37}"/>
              </a:ext>
            </a:extLst>
          </p:cNvPr>
          <p:cNvSpPr>
            <a:spLocks noGrp="1"/>
          </p:cNvSpPr>
          <p:nvPr>
            <p:ph idx="16" hasCustomPrompt="1"/>
          </p:nvPr>
        </p:nvSpPr>
        <p:spPr>
          <a:xfrm>
            <a:off x="3893409" y="4570160"/>
            <a:ext cx="4395304" cy="1922717"/>
          </a:xfrm>
          <a:prstGeom prst="rect">
            <a:avLst/>
          </a:prstGeom>
        </p:spPr>
        <p:txBody>
          <a:bodyPr vert="horz" lIns="91440" tIns="45720" rIns="91440" bIns="45720" rtlCol="0">
            <a:normAutofit/>
          </a:bodyPr>
          <a:lstStyle>
            <a:lvl1pPr algn="ctr">
              <a:defRPr>
                <a:solidFill>
                  <a:srgbClr val="F79520"/>
                </a:solidFill>
              </a:defRPr>
            </a:lvl1pPr>
            <a:lvl2pPr marL="11113" indent="0" algn="ctr">
              <a:buFontTx/>
              <a:buNone/>
              <a:tabLst/>
              <a:defRPr/>
            </a:lvl2pPr>
          </a:lstStyle>
          <a:p>
            <a:pPr lvl="0"/>
            <a:r>
              <a:rPr lang="en-US" dirty="0"/>
              <a:t>Pay in full at enrollment</a:t>
            </a:r>
          </a:p>
          <a:p>
            <a:pPr lvl="1"/>
            <a:r>
              <a:rPr lang="en-US" dirty="0"/>
              <a:t>Second level</a:t>
            </a:r>
          </a:p>
        </p:txBody>
      </p:sp>
      <p:sp>
        <p:nvSpPr>
          <p:cNvPr id="19" name="Text Placeholder 2">
            <a:extLst>
              <a:ext uri="{FF2B5EF4-FFF2-40B4-BE49-F238E27FC236}">
                <a16:creationId xmlns:a16="http://schemas.microsoft.com/office/drawing/2014/main" id="{2847A9E6-F64A-BB45-AC51-BAF5D6EBC678}"/>
              </a:ext>
            </a:extLst>
          </p:cNvPr>
          <p:cNvSpPr>
            <a:spLocks noGrp="1"/>
          </p:cNvSpPr>
          <p:nvPr>
            <p:ph idx="17" hasCustomPrompt="1"/>
          </p:nvPr>
        </p:nvSpPr>
        <p:spPr>
          <a:xfrm>
            <a:off x="7707355" y="4570159"/>
            <a:ext cx="4395304" cy="1922717"/>
          </a:xfrm>
          <a:prstGeom prst="rect">
            <a:avLst/>
          </a:prstGeom>
        </p:spPr>
        <p:txBody>
          <a:bodyPr vert="horz" lIns="91440" tIns="45720" rIns="91440" bIns="45720" rtlCol="0">
            <a:normAutofit/>
          </a:bodyPr>
          <a:lstStyle>
            <a:lvl1pPr algn="ctr">
              <a:defRPr>
                <a:solidFill>
                  <a:srgbClr val="F79520"/>
                </a:solidFill>
              </a:defRPr>
            </a:lvl1pPr>
            <a:lvl2pPr marL="11113" indent="0" algn="ctr">
              <a:buFontTx/>
              <a:buNone/>
              <a:tabLst/>
              <a:defRPr/>
            </a:lvl2pPr>
          </a:lstStyle>
          <a:p>
            <a:pPr lvl="0"/>
            <a:r>
              <a:rPr lang="en-US" dirty="0"/>
              <a:t>Pay in full at enrollment</a:t>
            </a:r>
          </a:p>
          <a:p>
            <a:pPr lvl="1"/>
            <a:r>
              <a:rPr lang="en-US" dirty="0"/>
              <a:t>Second level</a:t>
            </a:r>
          </a:p>
        </p:txBody>
      </p:sp>
      <p:sp>
        <p:nvSpPr>
          <p:cNvPr id="20" name="TextBox 19">
            <a:extLst>
              <a:ext uri="{FF2B5EF4-FFF2-40B4-BE49-F238E27FC236}">
                <a16:creationId xmlns:a16="http://schemas.microsoft.com/office/drawing/2014/main" id="{08B7933F-3C24-0A40-8045-45018112BF6F}"/>
              </a:ext>
            </a:extLst>
          </p:cNvPr>
          <p:cNvSpPr txBox="1"/>
          <p:nvPr userDrawn="1"/>
        </p:nvSpPr>
        <p:spPr>
          <a:xfrm>
            <a:off x="2575261" y="6476663"/>
            <a:ext cx="9803803" cy="215444"/>
          </a:xfrm>
          <a:prstGeom prst="rect">
            <a:avLst/>
          </a:prstGeom>
          <a:noFill/>
        </p:spPr>
        <p:txBody>
          <a:bodyPr wrap="square" rtlCol="0">
            <a:spAutoFit/>
          </a:bodyPr>
          <a:lstStyle/>
          <a:p>
            <a:r>
              <a:rPr lang="en-US" sz="800" b="0" i="1" u="none" strike="noStrike" kern="1200" dirty="0">
                <a:solidFill>
                  <a:srgbClr val="364B8C"/>
                </a:solidFill>
                <a:effectLst/>
                <a:latin typeface="Arial" panose="020B0604020202020204" pitchFamily="34" charset="0"/>
                <a:ea typeface="+mn-ea"/>
                <a:cs typeface="Arial" panose="020B0604020202020204" pitchFamily="34" charset="0"/>
              </a:rPr>
              <a:t>Any plan can be paid with Visa, MasterCard (credit and debit), checks, electronic checking account payments, online banking and money orders. Payments can be made online, over the telephone or by mail.</a:t>
            </a:r>
            <a:endParaRPr lang="en-US" sz="800" dirty="0">
              <a:solidFill>
                <a:srgbClr val="364B8C"/>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9B7E4D6A-0A03-9944-9403-9E01432C120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564615" y="3128450"/>
            <a:ext cx="1196308" cy="1196308"/>
          </a:xfrm>
          <a:prstGeom prst="rect">
            <a:avLst/>
          </a:prstGeom>
        </p:spPr>
      </p:pic>
      <p:pic>
        <p:nvPicPr>
          <p:cNvPr id="7" name="Picture 6">
            <a:extLst>
              <a:ext uri="{FF2B5EF4-FFF2-40B4-BE49-F238E27FC236}">
                <a16:creationId xmlns:a16="http://schemas.microsoft.com/office/drawing/2014/main" id="{6037F9DE-D7A7-DD46-BDAC-217602A86158}"/>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5487811" y="3128450"/>
            <a:ext cx="1206500" cy="1206500"/>
          </a:xfrm>
          <a:prstGeom prst="rect">
            <a:avLst/>
          </a:prstGeom>
        </p:spPr>
      </p:pic>
      <p:pic>
        <p:nvPicPr>
          <p:cNvPr id="10" name="Picture 9">
            <a:extLst>
              <a:ext uri="{FF2B5EF4-FFF2-40B4-BE49-F238E27FC236}">
                <a16:creationId xmlns:a16="http://schemas.microsoft.com/office/drawing/2014/main" id="{4620F6C1-E582-B647-BB51-CBFC6F3C8B6C}"/>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9301758" y="3137104"/>
            <a:ext cx="1206500" cy="1206500"/>
          </a:xfrm>
          <a:prstGeom prst="rect">
            <a:avLst/>
          </a:prstGeom>
        </p:spPr>
      </p:pic>
      <p:pic>
        <p:nvPicPr>
          <p:cNvPr id="12" name="Picture 11">
            <a:extLst>
              <a:ext uri="{FF2B5EF4-FFF2-40B4-BE49-F238E27FC236}">
                <a16:creationId xmlns:a16="http://schemas.microsoft.com/office/drawing/2014/main" id="{EEB00E34-D126-604B-B94B-06B6F632771D}"/>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93531" y="6277393"/>
            <a:ext cx="2033415" cy="386517"/>
          </a:xfrm>
          <a:prstGeom prst="rect">
            <a:avLst/>
          </a:prstGeom>
        </p:spPr>
      </p:pic>
    </p:spTree>
    <p:extLst>
      <p:ext uri="{BB962C8B-B14F-4D97-AF65-F5344CB8AC3E}">
        <p14:creationId xmlns:p14="http://schemas.microsoft.com/office/powerpoint/2010/main" val="26022401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D19AAB-B210-8D42-9B8D-367844220D53}"/>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DFD1293A-E881-EC45-A492-7B1522DFBAF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62900559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7_Title and Conten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2EB3BD2-66D3-BE4F-BE38-05651B0023A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10433" y="2225402"/>
            <a:ext cx="480727" cy="480727"/>
          </a:xfrm>
          <a:prstGeom prst="rect">
            <a:avLst/>
          </a:prstGeom>
        </p:spPr>
      </p:pic>
      <p:sp>
        <p:nvSpPr>
          <p:cNvPr id="26" name="Rectangle 25">
            <a:extLst>
              <a:ext uri="{FF2B5EF4-FFF2-40B4-BE49-F238E27FC236}">
                <a16:creationId xmlns:a16="http://schemas.microsoft.com/office/drawing/2014/main" id="{3F8FCA20-2D2B-F445-9469-9782DF8B1977}"/>
              </a:ext>
            </a:extLst>
          </p:cNvPr>
          <p:cNvSpPr/>
          <p:nvPr userDrawn="1"/>
        </p:nvSpPr>
        <p:spPr>
          <a:xfrm>
            <a:off x="5931194" y="-182880"/>
            <a:ext cx="6405295" cy="7040880"/>
          </a:xfrm>
          <a:prstGeom prst="rect">
            <a:avLst/>
          </a:prstGeom>
          <a:solidFill>
            <a:srgbClr val="F79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C313353B-154E-6444-8247-9F7F64C71A27}"/>
              </a:ext>
            </a:extLst>
          </p:cNvPr>
          <p:cNvSpPr>
            <a:spLocks noGrp="1"/>
          </p:cNvSpPr>
          <p:nvPr>
            <p:ph type="title" hasCustomPrompt="1"/>
          </p:nvPr>
        </p:nvSpPr>
        <p:spPr>
          <a:xfrm>
            <a:off x="279400" y="365127"/>
            <a:ext cx="7842624" cy="1325563"/>
          </a:xfrm>
        </p:spPr>
        <p:txBody>
          <a:bodyPr/>
          <a:lstStyle>
            <a:lvl1pPr>
              <a:defRPr/>
            </a:lvl1pPr>
          </a:lstStyle>
          <a:p>
            <a:r>
              <a:rPr lang="en-US" dirty="0"/>
              <a:t>Your responsibilities</a:t>
            </a:r>
          </a:p>
        </p:txBody>
      </p:sp>
      <p:sp>
        <p:nvSpPr>
          <p:cNvPr id="4" name="TextBox 3">
            <a:extLst>
              <a:ext uri="{FF2B5EF4-FFF2-40B4-BE49-F238E27FC236}">
                <a16:creationId xmlns:a16="http://schemas.microsoft.com/office/drawing/2014/main" id="{9B9C7E20-D92E-7E47-B4CA-D54B117D423D}"/>
              </a:ext>
            </a:extLst>
          </p:cNvPr>
          <p:cNvSpPr txBox="1"/>
          <p:nvPr userDrawn="1"/>
        </p:nvSpPr>
        <p:spPr>
          <a:xfrm>
            <a:off x="328300" y="1376028"/>
            <a:ext cx="6463553" cy="369332"/>
          </a:xfrm>
          <a:prstGeom prst="rect">
            <a:avLst/>
          </a:prstGeom>
          <a:noFill/>
        </p:spPr>
        <p:txBody>
          <a:bodyPr wrap="square" rtlCol="0">
            <a:spAutoFit/>
          </a:bodyPr>
          <a:lstStyle/>
          <a:p>
            <a:r>
              <a:rPr lang="en-US" sz="1800" b="0" i="1" u="none" strike="noStrike" kern="1200" dirty="0">
                <a:solidFill>
                  <a:srgbClr val="364B8C"/>
                </a:solidFill>
                <a:effectLst/>
                <a:latin typeface="Arial" panose="020B0604020202020204" pitchFamily="34" charset="0"/>
                <a:ea typeface="+mn-ea"/>
                <a:cs typeface="Arial" panose="020B0604020202020204" pitchFamily="34" charset="0"/>
              </a:rPr>
              <a:t>Optional travel protection</a:t>
            </a:r>
            <a:endParaRPr lang="en-US" sz="1800" dirty="0">
              <a:solidFill>
                <a:srgbClr val="364B8C"/>
              </a:solidFill>
              <a:latin typeface="Arial" panose="020B0604020202020204" pitchFamily="34" charset="0"/>
              <a:cs typeface="Arial" panose="020B0604020202020204" pitchFamily="34" charset="0"/>
            </a:endParaRPr>
          </a:p>
        </p:txBody>
      </p:sp>
      <p:sp>
        <p:nvSpPr>
          <p:cNvPr id="5" name="Text Placeholder 2">
            <a:extLst>
              <a:ext uri="{FF2B5EF4-FFF2-40B4-BE49-F238E27FC236}">
                <a16:creationId xmlns:a16="http://schemas.microsoft.com/office/drawing/2014/main" id="{F8604686-2B74-4449-9450-508DB450CE3D}"/>
              </a:ext>
            </a:extLst>
          </p:cNvPr>
          <p:cNvSpPr>
            <a:spLocks noGrp="1"/>
          </p:cNvSpPr>
          <p:nvPr>
            <p:ph idx="11" hasCustomPrompt="1"/>
          </p:nvPr>
        </p:nvSpPr>
        <p:spPr>
          <a:xfrm>
            <a:off x="1313524" y="2272788"/>
            <a:ext cx="4395304" cy="369333"/>
          </a:xfrm>
          <a:prstGeom prst="rect">
            <a:avLst/>
          </a:prstGeom>
        </p:spPr>
        <p:txBody>
          <a:bodyPr vert="horz" lIns="91440" tIns="45720" rIns="91440" bIns="45720" rtlCol="0">
            <a:normAutofit/>
          </a:bodyPr>
          <a:lstStyle>
            <a:lvl1pPr>
              <a:defRPr>
                <a:solidFill>
                  <a:schemeClr val="tx1">
                    <a:lumMod val="75000"/>
                    <a:lumOff val="25000"/>
                  </a:schemeClr>
                </a:solidFill>
              </a:defRPr>
            </a:lvl1pPr>
          </a:lstStyle>
          <a:p>
            <a:pPr lvl="0"/>
            <a:r>
              <a:rPr lang="en-US" dirty="0"/>
              <a:t>Travel Protection Plan</a:t>
            </a:r>
          </a:p>
        </p:txBody>
      </p:sp>
      <p:sp>
        <p:nvSpPr>
          <p:cNvPr id="12" name="Text Placeholder 2">
            <a:extLst>
              <a:ext uri="{FF2B5EF4-FFF2-40B4-BE49-F238E27FC236}">
                <a16:creationId xmlns:a16="http://schemas.microsoft.com/office/drawing/2014/main" id="{3CC13EB7-80C1-4547-B04C-94883832429D}"/>
              </a:ext>
            </a:extLst>
          </p:cNvPr>
          <p:cNvSpPr>
            <a:spLocks noGrp="1"/>
          </p:cNvSpPr>
          <p:nvPr>
            <p:ph idx="16" hasCustomPrompt="1"/>
          </p:nvPr>
        </p:nvSpPr>
        <p:spPr>
          <a:xfrm>
            <a:off x="7055956" y="2272787"/>
            <a:ext cx="4395304" cy="369333"/>
          </a:xfrm>
          <a:prstGeom prst="rect">
            <a:avLst/>
          </a:prstGeom>
        </p:spPr>
        <p:txBody>
          <a:bodyPr vert="horz" lIns="91440" tIns="45720" rIns="91440" bIns="45720" rtlCol="0">
            <a:normAutofit/>
          </a:bodyPr>
          <a:lstStyle>
            <a:lvl1pPr>
              <a:defRPr>
                <a:solidFill>
                  <a:schemeClr val="bg1"/>
                </a:solidFill>
              </a:defRPr>
            </a:lvl1pPr>
          </a:lstStyle>
          <a:p>
            <a:pPr lvl="0"/>
            <a:r>
              <a:rPr lang="en-US" dirty="0"/>
              <a:t>Travel Protection Plan PLUS</a:t>
            </a:r>
          </a:p>
        </p:txBody>
      </p:sp>
      <p:pic>
        <p:nvPicPr>
          <p:cNvPr id="9" name="Picture 8">
            <a:extLst>
              <a:ext uri="{FF2B5EF4-FFF2-40B4-BE49-F238E27FC236}">
                <a16:creationId xmlns:a16="http://schemas.microsoft.com/office/drawing/2014/main" id="{D5CE0346-BF1C-5441-A963-29BA0E5AF0E6}"/>
              </a:ext>
            </a:extLst>
          </p:cNvPr>
          <p:cNvPicPr>
            <a:picLocks noChangeAspect="1"/>
          </p:cNvPicPr>
          <p:nvPr userDrawn="1"/>
        </p:nvPicPr>
        <p:blipFill>
          <a:blip r:embed="rId3"/>
          <a:stretch>
            <a:fillRect/>
          </a:stretch>
        </p:blipFill>
        <p:spPr>
          <a:xfrm rot="743178">
            <a:off x="7272021" y="-93167"/>
            <a:ext cx="5397047" cy="1542013"/>
          </a:xfrm>
          <a:prstGeom prst="rect">
            <a:avLst/>
          </a:prstGeom>
        </p:spPr>
      </p:pic>
      <p:sp>
        <p:nvSpPr>
          <p:cNvPr id="30" name="Text Placeholder 2">
            <a:extLst>
              <a:ext uri="{FF2B5EF4-FFF2-40B4-BE49-F238E27FC236}">
                <a16:creationId xmlns:a16="http://schemas.microsoft.com/office/drawing/2014/main" id="{FDEEBB23-3133-5643-BD32-1F06F31C9425}"/>
              </a:ext>
            </a:extLst>
          </p:cNvPr>
          <p:cNvSpPr>
            <a:spLocks noGrp="1"/>
          </p:cNvSpPr>
          <p:nvPr>
            <p:ph idx="17" hasCustomPrompt="1"/>
          </p:nvPr>
        </p:nvSpPr>
        <p:spPr>
          <a:xfrm>
            <a:off x="1313524" y="3165009"/>
            <a:ext cx="4395304" cy="2842252"/>
          </a:xfrm>
          <a:prstGeom prst="rect">
            <a:avLst/>
          </a:prstGeom>
        </p:spPr>
        <p:txBody>
          <a:bodyPr vert="horz" lIns="91440" tIns="45720" rIns="91440" bIns="45720" rtlCol="0">
            <a:normAutofit/>
          </a:bodyPr>
          <a:lstStyle>
            <a:lvl1pPr>
              <a:defRPr>
                <a:solidFill>
                  <a:schemeClr val="tx1">
                    <a:lumMod val="75000"/>
                    <a:lumOff val="25000"/>
                  </a:schemeClr>
                </a:solidFill>
              </a:defRPr>
            </a:lvl1pPr>
            <a:lvl2pPr>
              <a:defRPr/>
            </a:lvl2pPr>
          </a:lstStyle>
          <a:p>
            <a:pPr lvl="0"/>
            <a:r>
              <a:rPr lang="en-US" dirty="0"/>
              <a:t>This plan covers your child for:</a:t>
            </a:r>
          </a:p>
          <a:p>
            <a:pPr lvl="1"/>
            <a:r>
              <a:rPr lang="en-US" dirty="0"/>
              <a:t>A traveler’s injury, sickness, or death of a family member</a:t>
            </a:r>
          </a:p>
          <a:p>
            <a:pPr lvl="1"/>
            <a:r>
              <a:rPr lang="en-US" dirty="0"/>
              <a:t>Theft of passport of visas</a:t>
            </a:r>
          </a:p>
          <a:p>
            <a:pPr lvl="1"/>
            <a:r>
              <a:rPr lang="en-US" dirty="0"/>
              <a:t>Flight cancellations due to strike or bad weather</a:t>
            </a:r>
          </a:p>
          <a:p>
            <a:pPr lvl="1"/>
            <a:r>
              <a:rPr lang="en-US" dirty="0"/>
              <a:t>Loss of luggage and personal effects</a:t>
            </a:r>
          </a:p>
          <a:p>
            <a:pPr lvl="1"/>
            <a:r>
              <a:rPr lang="en-US" dirty="0"/>
              <a:t>Trip cancellation or trip interruption due to covered reasons such as covered sickness, illness, or injury</a:t>
            </a:r>
          </a:p>
          <a:p>
            <a:pPr lvl="1"/>
            <a:r>
              <a:rPr lang="en-US" dirty="0"/>
              <a:t>Trip cancellation or trip interruption due to terrorist acts, as defined</a:t>
            </a:r>
          </a:p>
        </p:txBody>
      </p:sp>
      <p:sp>
        <p:nvSpPr>
          <p:cNvPr id="34" name="Text Placeholder 2">
            <a:extLst>
              <a:ext uri="{FF2B5EF4-FFF2-40B4-BE49-F238E27FC236}">
                <a16:creationId xmlns:a16="http://schemas.microsoft.com/office/drawing/2014/main" id="{780E8831-CB15-6442-9BF3-8BB93AC1F04A}"/>
              </a:ext>
            </a:extLst>
          </p:cNvPr>
          <p:cNvSpPr>
            <a:spLocks noGrp="1"/>
          </p:cNvSpPr>
          <p:nvPr>
            <p:ph idx="18" hasCustomPrompt="1"/>
          </p:nvPr>
        </p:nvSpPr>
        <p:spPr>
          <a:xfrm>
            <a:off x="7042993" y="3165009"/>
            <a:ext cx="4395304" cy="2842252"/>
          </a:xfrm>
          <a:prstGeom prst="rect">
            <a:avLst/>
          </a:prstGeom>
        </p:spPr>
        <p:txBody>
          <a:bodyPr vert="horz" lIns="91440" tIns="45720" rIns="91440" bIns="45720" rtlCol="0">
            <a:normAutofit/>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dirty="0"/>
              <a:t>This plan covers your child for:</a:t>
            </a:r>
          </a:p>
          <a:p>
            <a:pPr lvl="1"/>
            <a:r>
              <a:rPr lang="en-US" dirty="0"/>
              <a:t>Everything in the standard plan</a:t>
            </a:r>
          </a:p>
          <a:p>
            <a:pPr lvl="1"/>
            <a:r>
              <a:rPr lang="en-US" dirty="0" err="1"/>
              <a:t>Explorica’s</a:t>
            </a:r>
            <a:r>
              <a:rPr lang="en-US" dirty="0"/>
              <a:t> exclusive: “Cancel for Any Reason” protection: </a:t>
            </a:r>
          </a:p>
          <a:p>
            <a:pPr lvl="2"/>
            <a:r>
              <a:rPr lang="en-US" dirty="0"/>
              <a:t>if you cancel your trip for any reason 30 days or more before the departure date, you will be reimbursed for 75% of your paid tour fees, less the deposit and insurance premium</a:t>
            </a:r>
          </a:p>
        </p:txBody>
      </p:sp>
      <p:sp>
        <p:nvSpPr>
          <p:cNvPr id="38" name="Text Placeholder 2">
            <a:extLst>
              <a:ext uri="{FF2B5EF4-FFF2-40B4-BE49-F238E27FC236}">
                <a16:creationId xmlns:a16="http://schemas.microsoft.com/office/drawing/2014/main" id="{7F630BC0-0B47-F944-8444-EA838ED975A2}"/>
              </a:ext>
            </a:extLst>
          </p:cNvPr>
          <p:cNvSpPr>
            <a:spLocks noGrp="1"/>
          </p:cNvSpPr>
          <p:nvPr>
            <p:ph idx="19" hasCustomPrompt="1"/>
          </p:nvPr>
        </p:nvSpPr>
        <p:spPr>
          <a:xfrm>
            <a:off x="7044381" y="2643175"/>
            <a:ext cx="4395304" cy="369333"/>
          </a:xfrm>
          <a:prstGeom prst="rect">
            <a:avLst/>
          </a:prstGeom>
        </p:spPr>
        <p:txBody>
          <a:bodyPr vert="horz" lIns="91440" tIns="45720" rIns="91440" bIns="45720" rtlCol="0">
            <a:normAutofit/>
          </a:bodyPr>
          <a:lstStyle>
            <a:lvl1pPr>
              <a:defRPr b="0" i="1">
                <a:solidFill>
                  <a:srgbClr val="364B8C"/>
                </a:solidFill>
              </a:defRPr>
            </a:lvl1pPr>
          </a:lstStyle>
          <a:p>
            <a:pPr lvl="0"/>
            <a:r>
              <a:rPr lang="en-US" dirty="0"/>
              <a:t>$18/day ($180)</a:t>
            </a:r>
          </a:p>
        </p:txBody>
      </p:sp>
      <p:pic>
        <p:nvPicPr>
          <p:cNvPr id="17" name="Picture 16">
            <a:extLst>
              <a:ext uri="{FF2B5EF4-FFF2-40B4-BE49-F238E27FC236}">
                <a16:creationId xmlns:a16="http://schemas.microsoft.com/office/drawing/2014/main" id="{EF438B6A-AE91-4449-840C-B25CEF8BC872}"/>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6362667" y="2221075"/>
            <a:ext cx="493132" cy="493132"/>
          </a:xfrm>
          <a:prstGeom prst="rect">
            <a:avLst/>
          </a:prstGeom>
        </p:spPr>
      </p:pic>
      <p:sp>
        <p:nvSpPr>
          <p:cNvPr id="41" name="Text Placeholder 2">
            <a:extLst>
              <a:ext uri="{FF2B5EF4-FFF2-40B4-BE49-F238E27FC236}">
                <a16:creationId xmlns:a16="http://schemas.microsoft.com/office/drawing/2014/main" id="{39088B8A-F071-6544-9BC8-A5952F02B3B1}"/>
              </a:ext>
            </a:extLst>
          </p:cNvPr>
          <p:cNvSpPr>
            <a:spLocks noGrp="1"/>
          </p:cNvSpPr>
          <p:nvPr>
            <p:ph idx="20" hasCustomPrompt="1"/>
          </p:nvPr>
        </p:nvSpPr>
        <p:spPr>
          <a:xfrm>
            <a:off x="1303339" y="2643175"/>
            <a:ext cx="4395304" cy="369333"/>
          </a:xfrm>
          <a:prstGeom prst="rect">
            <a:avLst/>
          </a:prstGeom>
        </p:spPr>
        <p:txBody>
          <a:bodyPr vert="horz" lIns="91440" tIns="45720" rIns="91440" bIns="45720" rtlCol="0">
            <a:normAutofit/>
          </a:bodyPr>
          <a:lstStyle>
            <a:lvl1pPr>
              <a:defRPr b="0" i="1">
                <a:solidFill>
                  <a:srgbClr val="364B8C"/>
                </a:solidFill>
              </a:defRPr>
            </a:lvl1pPr>
          </a:lstStyle>
          <a:p>
            <a:pPr lvl="0"/>
            <a:r>
              <a:rPr lang="en-US" dirty="0"/>
              <a:t>$12/day ($120)</a:t>
            </a:r>
          </a:p>
        </p:txBody>
      </p:sp>
    </p:spTree>
    <p:extLst>
      <p:ext uri="{BB962C8B-B14F-4D97-AF65-F5344CB8AC3E}">
        <p14:creationId xmlns:p14="http://schemas.microsoft.com/office/powerpoint/2010/main" val="802223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8">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4">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4">
                                            <p:txEl>
                                              <p:pRg st="1" end="1"/>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4">
                                            <p:txEl>
                                              <p:pRg st="2" end="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tmplLst>
          <p:tmpl lvl="1">
            <p:tnLst>
              <p:par>
                <p:cTn presetID="1"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childTnLst>
                </p:cTn>
              </p:par>
            </p:tnLst>
          </p:tmpl>
        </p:tmplLst>
      </p:bldP>
      <p:bldP spid="34" grpId="0" build="p">
        <p:tmplLst>
          <p:tmpl lvl="1">
            <p:tnLst>
              <p:par>
                <p:cTn presetID="1" presetClass="entr" presetSubtype="0" fill="hold" nodeType="withEffect">
                  <p:stCondLst>
                    <p:cond delay="0"/>
                  </p:stCondLst>
                  <p:childTnLst>
                    <p:set>
                      <p:cBhvr>
                        <p:cTn dur="1" fill="hold">
                          <p:stCondLst>
                            <p:cond delay="0"/>
                          </p:stCondLst>
                        </p:cTn>
                        <p:tgtEl>
                          <p:spTgt spid="34"/>
                        </p:tgtEl>
                        <p:attrNameLst>
                          <p:attrName>style.visibility</p:attrName>
                        </p:attrNameLst>
                      </p:cBhvr>
                      <p:to>
                        <p:strVal val="visible"/>
                      </p:to>
                    </p:set>
                  </p:childTnLst>
                </p:cTn>
              </p:par>
            </p:tnLst>
          </p:tmpl>
          <p:tmpl lvl="2">
            <p:tnLst>
              <p:par>
                <p:cTn presetID="1" presetClass="entr" presetSubtype="0" fill="hold" nodeType="withEffect">
                  <p:stCondLst>
                    <p:cond delay="0"/>
                  </p:stCondLst>
                  <p:childTnLst>
                    <p:set>
                      <p:cBhvr>
                        <p:cTn dur="1" fill="hold">
                          <p:stCondLst>
                            <p:cond delay="0"/>
                          </p:stCondLst>
                        </p:cTn>
                        <p:tgtEl>
                          <p:spTgt spid="34"/>
                        </p:tgtEl>
                        <p:attrNameLst>
                          <p:attrName>style.visibility</p:attrName>
                        </p:attrNameLst>
                      </p:cBhvr>
                      <p:to>
                        <p:strVal val="visible"/>
                      </p:to>
                    </p:set>
                  </p:childTnLst>
                </p:cTn>
              </p:par>
            </p:tnLst>
          </p:tmpl>
        </p:tmplLst>
      </p:bldP>
      <p:bldP spid="38" grpId="0" build="p">
        <p:tmplLst>
          <p:tmpl lvl="1">
            <p:tnLst>
              <p:par>
                <p:cTn presetID="1" presetClass="entr" presetSubtype="0" fill="hold" nodeType="withEffect">
                  <p:stCondLst>
                    <p:cond delay="0"/>
                  </p:stCondLst>
                  <p:childTnLst>
                    <p:set>
                      <p:cBhvr>
                        <p:cTn dur="1" fill="hold">
                          <p:stCondLst>
                            <p:cond delay="0"/>
                          </p:stCondLst>
                        </p:cTn>
                        <p:tgtEl>
                          <p:spTgt spid="38"/>
                        </p:tgtEl>
                        <p:attrNameLst>
                          <p:attrName>style.visibility</p:attrName>
                        </p:attrNameLst>
                      </p:cBhvr>
                      <p:to>
                        <p:strVal val="visible"/>
                      </p:to>
                    </p:set>
                  </p:childTnLst>
                </p:cTn>
              </p:par>
            </p:tnLst>
          </p:tmpl>
        </p:tmplLst>
      </p:bldP>
    </p:bld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Two Conten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636C96-970A-4145-A138-BE733C11AF22}"/>
              </a:ext>
            </a:extLst>
          </p:cNvPr>
          <p:cNvSpPr>
            <a:spLocks noGrp="1"/>
          </p:cNvSpPr>
          <p:nvPr>
            <p:ph type="title" hasCustomPrompt="1"/>
          </p:nvPr>
        </p:nvSpPr>
        <p:spPr>
          <a:xfrm>
            <a:off x="428624" y="385552"/>
            <a:ext cx="10515600" cy="1325563"/>
          </a:xfrm>
        </p:spPr>
        <p:txBody>
          <a:bodyPr/>
          <a:lstStyle>
            <a:lvl1pPr>
              <a:defRPr>
                <a:solidFill>
                  <a:srgbClr val="364B8C"/>
                </a:solidFill>
              </a:defRPr>
            </a:lvl1pPr>
          </a:lstStyle>
          <a:p>
            <a:r>
              <a:rPr lang="en-US" dirty="0"/>
              <a:t>Give your child</a:t>
            </a:r>
          </a:p>
        </p:txBody>
      </p:sp>
      <p:sp>
        <p:nvSpPr>
          <p:cNvPr id="3" name="Content Placeholder 2">
            <a:extLst>
              <a:ext uri="{FF2B5EF4-FFF2-40B4-BE49-F238E27FC236}">
                <a16:creationId xmlns:a16="http://schemas.microsoft.com/office/drawing/2014/main" id="{8B44C236-46E3-A24A-ABE3-E5B4D685D145}"/>
              </a:ext>
            </a:extLst>
          </p:cNvPr>
          <p:cNvSpPr>
            <a:spLocks noGrp="1"/>
          </p:cNvSpPr>
          <p:nvPr>
            <p:ph sz="half" idx="1" hasCustomPrompt="1"/>
          </p:nvPr>
        </p:nvSpPr>
        <p:spPr>
          <a:xfrm>
            <a:off x="428624" y="2874505"/>
            <a:ext cx="5181600" cy="3596147"/>
          </a:xfrm>
        </p:spPr>
        <p:txBody>
          <a:bodyPr/>
          <a:lstStyle>
            <a:lvl1pPr>
              <a:lnSpc>
                <a:spcPct val="150000"/>
              </a:lnSpc>
              <a:defRPr/>
            </a:lvl1pPr>
            <a:lvl2pPr marL="9525" indent="0">
              <a:buFontTx/>
              <a:buNone/>
              <a:tabLst/>
              <a:defRPr/>
            </a:lvl2pPr>
            <a:lvl3pPr marL="9525" indent="0">
              <a:buFontTx/>
              <a:buNone/>
              <a:tabLst/>
              <a:defRPr/>
            </a:lvl3pPr>
            <a:lvl4pPr marL="9525" indent="0">
              <a:buFontTx/>
              <a:buNone/>
              <a:tabLst/>
              <a:defRPr/>
            </a:lvl4pPr>
            <a:lvl5pPr marL="9525" indent="0">
              <a:buFontTx/>
              <a:buNone/>
              <a:tabLst/>
              <a:defRPr/>
            </a:lvl5pPr>
          </a:lstStyle>
          <a:p>
            <a:pPr lvl="0"/>
            <a:r>
              <a:rPr lang="en-US" dirty="0"/>
              <a:t>Explore exciting destinations</a:t>
            </a:r>
          </a:p>
          <a:p>
            <a:pPr lvl="0"/>
            <a:r>
              <a:rPr lang="en-US" dirty="0"/>
              <a:t>Create lifelong memories and friends</a:t>
            </a:r>
          </a:p>
          <a:p>
            <a:pPr lvl="0"/>
            <a:r>
              <a:rPr lang="en-US" dirty="0"/>
              <a:t>Grow and mature as a person</a:t>
            </a:r>
          </a:p>
          <a:p>
            <a:pPr lvl="0"/>
            <a:r>
              <a:rPr lang="en-US" dirty="0"/>
              <a:t>Prepare for a successful future</a:t>
            </a:r>
          </a:p>
        </p:txBody>
      </p:sp>
      <p:sp>
        <p:nvSpPr>
          <p:cNvPr id="8" name="TextBox 7">
            <a:extLst>
              <a:ext uri="{FF2B5EF4-FFF2-40B4-BE49-F238E27FC236}">
                <a16:creationId xmlns:a16="http://schemas.microsoft.com/office/drawing/2014/main" id="{772CF8B9-B904-C942-A4E9-AA04275A10A8}"/>
              </a:ext>
            </a:extLst>
          </p:cNvPr>
          <p:cNvSpPr txBox="1"/>
          <p:nvPr userDrawn="1"/>
        </p:nvSpPr>
        <p:spPr>
          <a:xfrm>
            <a:off x="390525" y="2422907"/>
            <a:ext cx="6463553" cy="369332"/>
          </a:xfrm>
          <a:prstGeom prst="rect">
            <a:avLst/>
          </a:prstGeom>
          <a:noFill/>
        </p:spPr>
        <p:txBody>
          <a:bodyPr wrap="square" rtlCol="0">
            <a:spAutoFit/>
          </a:bodyPr>
          <a:lstStyle/>
          <a:p>
            <a:r>
              <a:rPr lang="en-US" sz="1800" b="0" i="1" u="none" strike="noStrike" kern="1200" dirty="0">
                <a:solidFill>
                  <a:srgbClr val="0094D2"/>
                </a:solidFill>
                <a:effectLst/>
                <a:latin typeface="Arial" panose="020B0604020202020204" pitchFamily="34" charset="0"/>
                <a:ea typeface="+mn-ea"/>
                <a:cs typeface="Arial" panose="020B0604020202020204" pitchFamily="34" charset="0"/>
              </a:rPr>
              <a:t>You’re in the position to encourage your child to:</a:t>
            </a:r>
            <a:endParaRPr lang="en-US" sz="1800" dirty="0">
              <a:solidFill>
                <a:srgbClr val="0094D2"/>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B88578B1-55B5-B442-88C1-B983EDE4C3B8}"/>
              </a:ext>
            </a:extLst>
          </p:cNvPr>
          <p:cNvSpPr txBox="1"/>
          <p:nvPr userDrawn="1"/>
        </p:nvSpPr>
        <p:spPr>
          <a:xfrm>
            <a:off x="434262" y="1222264"/>
            <a:ext cx="6463553" cy="630942"/>
          </a:xfrm>
          <a:prstGeom prst="rect">
            <a:avLst/>
          </a:prstGeom>
          <a:noFill/>
        </p:spPr>
        <p:txBody>
          <a:bodyPr wrap="square" rtlCol="0">
            <a:spAutoFit/>
          </a:bodyPr>
          <a:lstStyle/>
          <a:p>
            <a:r>
              <a:rPr lang="en-US" sz="3500" b="0" i="1" u="none" strike="noStrike" kern="1200" dirty="0">
                <a:solidFill>
                  <a:srgbClr val="F79520"/>
                </a:solidFill>
                <a:effectLst/>
                <a:latin typeface="Arial" panose="020B0604020202020204" pitchFamily="34" charset="0"/>
                <a:ea typeface="+mn-ea"/>
                <a:cs typeface="Arial" panose="020B0604020202020204" pitchFamily="34" charset="0"/>
              </a:rPr>
              <a:t>the world</a:t>
            </a:r>
            <a:endParaRPr lang="en-US" sz="3500" dirty="0">
              <a:solidFill>
                <a:srgbClr val="F79520"/>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B07626CD-FA86-A241-90CC-5FFC3E68D3D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93531" y="6277393"/>
            <a:ext cx="2033415" cy="386517"/>
          </a:xfrm>
          <a:prstGeom prst="rect">
            <a:avLst/>
          </a:prstGeom>
        </p:spPr>
      </p:pic>
    </p:spTree>
    <p:extLst>
      <p:ext uri="{BB962C8B-B14F-4D97-AF65-F5344CB8AC3E}">
        <p14:creationId xmlns:p14="http://schemas.microsoft.com/office/powerpoint/2010/main" val="2585551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50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50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grpId="0" nodeType="withEffect">
                                  <p:stCondLst>
                                    <p:cond delay="50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50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50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1" presetClass="entr" presetSubtype="0" fill="hold" nodeType="withEffect">
                  <p:stCondLst>
                    <p:cond delay="500"/>
                  </p:stCondLst>
                  <p:childTnLst>
                    <p:set>
                      <p:cBhvr>
                        <p:cTn dur="1" fill="hold">
                          <p:stCondLst>
                            <p:cond delay="0"/>
                          </p:stCondLst>
                        </p:cTn>
                        <p:tgtEl>
                          <p:spTgt spid="3"/>
                        </p:tgtEl>
                        <p:attrNameLst>
                          <p:attrName>style.visibility</p:attrName>
                        </p:attrNameLst>
                      </p:cBhvr>
                      <p:to>
                        <p:strVal val="visible"/>
                      </p:to>
                    </p:set>
                  </p:childTnLst>
                </p:cTn>
              </p:par>
            </p:tnLst>
          </p:tmpl>
        </p:tmplLst>
      </p:bldP>
      <p:bldP spid="8" grpId="0"/>
    </p:bld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361CDDC-DAF3-D843-AB54-3EFA66B7AB5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78489" y="3757567"/>
            <a:ext cx="685835" cy="685835"/>
          </a:xfrm>
          <a:prstGeom prst="rect">
            <a:avLst/>
          </a:prstGeom>
        </p:spPr>
      </p:pic>
      <p:pic>
        <p:nvPicPr>
          <p:cNvPr id="6" name="Picture 5">
            <a:extLst>
              <a:ext uri="{FF2B5EF4-FFF2-40B4-BE49-F238E27FC236}">
                <a16:creationId xmlns:a16="http://schemas.microsoft.com/office/drawing/2014/main" id="{7FD9DB73-AEBA-F047-8364-EBDE061D812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78489" y="2103201"/>
            <a:ext cx="685835" cy="685834"/>
          </a:xfrm>
          <a:prstGeom prst="rect">
            <a:avLst/>
          </a:prstGeom>
        </p:spPr>
      </p:pic>
      <p:sp>
        <p:nvSpPr>
          <p:cNvPr id="2" name="Title 1">
            <a:extLst>
              <a:ext uri="{FF2B5EF4-FFF2-40B4-BE49-F238E27FC236}">
                <a16:creationId xmlns:a16="http://schemas.microsoft.com/office/drawing/2014/main" id="{C313353B-154E-6444-8247-9F7F64C71A27}"/>
              </a:ext>
            </a:extLst>
          </p:cNvPr>
          <p:cNvSpPr>
            <a:spLocks noGrp="1"/>
          </p:cNvSpPr>
          <p:nvPr>
            <p:ph type="title" hasCustomPrompt="1"/>
          </p:nvPr>
        </p:nvSpPr>
        <p:spPr>
          <a:xfrm>
            <a:off x="279400" y="365127"/>
            <a:ext cx="7923307" cy="1325563"/>
          </a:xfrm>
        </p:spPr>
        <p:txBody>
          <a:bodyPr/>
          <a:lstStyle>
            <a:lvl1pPr>
              <a:defRPr/>
            </a:lvl1pPr>
          </a:lstStyle>
          <a:p>
            <a:r>
              <a:rPr lang="en-US" dirty="0"/>
              <a:t>Easy ways to pay</a:t>
            </a:r>
          </a:p>
        </p:txBody>
      </p:sp>
      <p:sp>
        <p:nvSpPr>
          <p:cNvPr id="17" name="Text Placeholder 2">
            <a:extLst>
              <a:ext uri="{FF2B5EF4-FFF2-40B4-BE49-F238E27FC236}">
                <a16:creationId xmlns:a16="http://schemas.microsoft.com/office/drawing/2014/main" id="{5B336B9F-38F0-EB46-AA1F-A1AE2AAD4A06}"/>
              </a:ext>
            </a:extLst>
          </p:cNvPr>
          <p:cNvSpPr>
            <a:spLocks noGrp="1"/>
          </p:cNvSpPr>
          <p:nvPr>
            <p:ph idx="11" hasCustomPrompt="1"/>
          </p:nvPr>
        </p:nvSpPr>
        <p:spPr>
          <a:xfrm>
            <a:off x="1342561" y="2095432"/>
            <a:ext cx="4395304" cy="988875"/>
          </a:xfrm>
          <a:prstGeom prst="rect">
            <a:avLst/>
          </a:prstGeom>
        </p:spPr>
        <p:txBody>
          <a:bodyPr vert="horz" lIns="91440" tIns="45720" rIns="91440" bIns="45720" rtlCol="0">
            <a:normAutofit/>
          </a:bodyPr>
          <a:lstStyle/>
          <a:p>
            <a:pPr lvl="0"/>
            <a:r>
              <a:rPr lang="en-US" dirty="0"/>
              <a:t>Fundraising support</a:t>
            </a:r>
          </a:p>
          <a:p>
            <a:pPr lvl="1"/>
            <a:r>
              <a:rPr lang="en-US" dirty="0"/>
              <a:t>Personal fundraising page on </a:t>
            </a:r>
            <a:r>
              <a:rPr lang="en-US" dirty="0" err="1"/>
              <a:t>explorica.com</a:t>
            </a:r>
            <a:endParaRPr lang="en-US" dirty="0"/>
          </a:p>
          <a:p>
            <a:pPr lvl="1"/>
            <a:r>
              <a:rPr lang="en-US" dirty="0"/>
              <a:t>Easily request and accept credit card donations from friends and family</a:t>
            </a:r>
          </a:p>
          <a:p>
            <a:pPr lvl="2"/>
            <a:r>
              <a:rPr lang="en-US" dirty="0"/>
              <a:t>Third level</a:t>
            </a:r>
          </a:p>
        </p:txBody>
      </p:sp>
      <p:sp>
        <p:nvSpPr>
          <p:cNvPr id="18" name="Text Placeholder 2">
            <a:extLst>
              <a:ext uri="{FF2B5EF4-FFF2-40B4-BE49-F238E27FC236}">
                <a16:creationId xmlns:a16="http://schemas.microsoft.com/office/drawing/2014/main" id="{2D6FACC3-79B2-1246-8F9C-E41BF8BE72E7}"/>
              </a:ext>
            </a:extLst>
          </p:cNvPr>
          <p:cNvSpPr>
            <a:spLocks noGrp="1"/>
          </p:cNvSpPr>
          <p:nvPr>
            <p:ph idx="12" hasCustomPrompt="1"/>
          </p:nvPr>
        </p:nvSpPr>
        <p:spPr>
          <a:xfrm>
            <a:off x="1342561" y="3744780"/>
            <a:ext cx="4395304" cy="988875"/>
          </a:xfrm>
          <a:prstGeom prst="rect">
            <a:avLst/>
          </a:prstGeom>
        </p:spPr>
        <p:txBody>
          <a:bodyPr vert="horz" lIns="91440" tIns="45720" rIns="91440" bIns="45720" rtlCol="0">
            <a:normAutofit/>
          </a:bodyPr>
          <a:lstStyle>
            <a:lvl2pPr>
              <a:defRPr/>
            </a:lvl2pPr>
          </a:lstStyle>
          <a:p>
            <a:pPr lvl="0"/>
            <a:r>
              <a:rPr lang="en-US" dirty="0"/>
              <a:t>Financial assistance</a:t>
            </a:r>
          </a:p>
          <a:p>
            <a:pPr lvl="1"/>
            <a:r>
              <a:rPr lang="en-US" dirty="0"/>
              <a:t>Need-based support for qualifying families</a:t>
            </a:r>
          </a:p>
          <a:p>
            <a:pPr lvl="1"/>
            <a:r>
              <a:rPr lang="en-US" dirty="0"/>
              <a:t>Confidential application</a:t>
            </a:r>
          </a:p>
          <a:p>
            <a:pPr lvl="2"/>
            <a:r>
              <a:rPr lang="en-US" dirty="0"/>
              <a:t>Third level</a:t>
            </a:r>
          </a:p>
        </p:txBody>
      </p:sp>
      <p:sp>
        <p:nvSpPr>
          <p:cNvPr id="5" name="Rectangle 4">
            <a:extLst>
              <a:ext uri="{FF2B5EF4-FFF2-40B4-BE49-F238E27FC236}">
                <a16:creationId xmlns:a16="http://schemas.microsoft.com/office/drawing/2014/main" id="{AE79020D-78CC-2C4A-AE7E-5F1643599C8A}"/>
              </a:ext>
            </a:extLst>
          </p:cNvPr>
          <p:cNvSpPr/>
          <p:nvPr userDrawn="1"/>
        </p:nvSpPr>
        <p:spPr>
          <a:xfrm>
            <a:off x="7511435" y="-26896"/>
            <a:ext cx="2375860" cy="4032098"/>
          </a:xfrm>
          <a:prstGeom prst="rect">
            <a:avLst/>
          </a:prstGeom>
          <a:solidFill>
            <a:srgbClr val="364B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1" name="Picture 10">
            <a:extLst>
              <a:ext uri="{FF2B5EF4-FFF2-40B4-BE49-F238E27FC236}">
                <a16:creationId xmlns:a16="http://schemas.microsoft.com/office/drawing/2014/main" id="{9E5846F9-D9E5-8E43-8B23-1C3C4D034DF5}"/>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7511436" y="3461506"/>
            <a:ext cx="2584721" cy="3872660"/>
          </a:xfrm>
          <a:prstGeom prst="rect">
            <a:avLst/>
          </a:prstGeom>
        </p:spPr>
      </p:pic>
      <p:pic>
        <p:nvPicPr>
          <p:cNvPr id="13" name="Picture 12">
            <a:extLst>
              <a:ext uri="{FF2B5EF4-FFF2-40B4-BE49-F238E27FC236}">
                <a16:creationId xmlns:a16="http://schemas.microsoft.com/office/drawing/2014/main" id="{C4843D60-4D61-B44C-83F6-7A969518B9F8}"/>
              </a:ext>
            </a:extLst>
          </p:cNvPr>
          <p:cNvPicPr>
            <a:picLocks noChangeAspect="1"/>
          </p:cNvPicPr>
          <p:nvPr userDrawn="1"/>
        </p:nvPicPr>
        <p:blipFill>
          <a:blip r:embed="rId5"/>
          <a:stretch>
            <a:fillRect/>
          </a:stretch>
        </p:blipFill>
        <p:spPr>
          <a:xfrm rot="3649717">
            <a:off x="6521984" y="1657545"/>
            <a:ext cx="5397046" cy="1542013"/>
          </a:xfrm>
          <a:prstGeom prst="rect">
            <a:avLst/>
          </a:prstGeom>
        </p:spPr>
      </p:pic>
      <p:pic>
        <p:nvPicPr>
          <p:cNvPr id="4" name="Picture 3">
            <a:extLst>
              <a:ext uri="{FF2B5EF4-FFF2-40B4-BE49-F238E27FC236}">
                <a16:creationId xmlns:a16="http://schemas.microsoft.com/office/drawing/2014/main" id="{E5BE9392-450A-AE46-B83C-2FFE5E08936F}"/>
              </a:ext>
            </a:extLst>
          </p:cNvPr>
          <p:cNvPicPr>
            <a:picLocks noChangeAspect="1"/>
          </p:cNvPicPr>
          <p:nvPr userDrawn="1"/>
        </p:nvPicPr>
        <p:blipFill>
          <a:blip r:embed="rId6" cstate="email">
            <a:extLst>
              <a:ext uri="{28A0092B-C50C-407E-A947-70E740481C1C}">
                <a14:useLocalDpi xmlns:a14="http://schemas.microsoft.com/office/drawing/2010/main"/>
              </a:ext>
            </a:extLst>
          </a:blip>
          <a:srcRect/>
          <a:stretch/>
        </p:blipFill>
        <p:spPr>
          <a:xfrm>
            <a:off x="9887295" y="-25022"/>
            <a:ext cx="2748563" cy="3850127"/>
          </a:xfrm>
          <a:prstGeom prst="rect">
            <a:avLst/>
          </a:prstGeom>
        </p:spPr>
      </p:pic>
      <p:sp>
        <p:nvSpPr>
          <p:cNvPr id="12" name="Rectangle 11">
            <a:extLst>
              <a:ext uri="{FF2B5EF4-FFF2-40B4-BE49-F238E27FC236}">
                <a16:creationId xmlns:a16="http://schemas.microsoft.com/office/drawing/2014/main" id="{6A3DE00A-B0E6-044D-908A-46C6085C3921}"/>
              </a:ext>
            </a:extLst>
          </p:cNvPr>
          <p:cNvSpPr/>
          <p:nvPr userDrawn="1"/>
        </p:nvSpPr>
        <p:spPr>
          <a:xfrm>
            <a:off x="9887293" y="3463230"/>
            <a:ext cx="2304707" cy="3394770"/>
          </a:xfrm>
          <a:prstGeom prst="rect">
            <a:avLst/>
          </a:prstGeom>
          <a:solidFill>
            <a:srgbClr val="F79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4" name="Picture 13">
            <a:extLst>
              <a:ext uri="{FF2B5EF4-FFF2-40B4-BE49-F238E27FC236}">
                <a16:creationId xmlns:a16="http://schemas.microsoft.com/office/drawing/2014/main" id="{B98DF106-713D-BC44-95A6-7C086EFE3390}"/>
              </a:ext>
            </a:extLst>
          </p:cNvPr>
          <p:cNvPicPr>
            <a:picLocks noChangeAspect="1"/>
          </p:cNvPicPr>
          <p:nvPr userDrawn="1"/>
        </p:nvPicPr>
        <p:blipFill>
          <a:blip r:embed="rId5"/>
          <a:stretch>
            <a:fillRect/>
          </a:stretch>
        </p:blipFill>
        <p:spPr>
          <a:xfrm rot="14955296">
            <a:off x="8513906" y="4967317"/>
            <a:ext cx="5397046" cy="1542013"/>
          </a:xfrm>
          <a:prstGeom prst="rect">
            <a:avLst/>
          </a:prstGeom>
        </p:spPr>
      </p:pic>
      <p:sp>
        <p:nvSpPr>
          <p:cNvPr id="16" name="TextBox 15">
            <a:extLst>
              <a:ext uri="{FF2B5EF4-FFF2-40B4-BE49-F238E27FC236}">
                <a16:creationId xmlns:a16="http://schemas.microsoft.com/office/drawing/2014/main" id="{EDC37C26-6509-8244-B8BB-BAC3F23A5E2D}"/>
              </a:ext>
            </a:extLst>
          </p:cNvPr>
          <p:cNvSpPr txBox="1"/>
          <p:nvPr userDrawn="1"/>
        </p:nvSpPr>
        <p:spPr>
          <a:xfrm>
            <a:off x="279401" y="1380564"/>
            <a:ext cx="6463553" cy="369332"/>
          </a:xfrm>
          <a:prstGeom prst="rect">
            <a:avLst/>
          </a:prstGeom>
          <a:noFill/>
        </p:spPr>
        <p:txBody>
          <a:bodyPr wrap="square" rtlCol="0">
            <a:spAutoFit/>
          </a:bodyPr>
          <a:lstStyle/>
          <a:p>
            <a:r>
              <a:rPr lang="en-US" sz="1800" b="0" i="1" u="none" strike="noStrike" kern="1200" dirty="0">
                <a:solidFill>
                  <a:srgbClr val="364B8C"/>
                </a:solidFill>
                <a:effectLst/>
                <a:latin typeface="Arial" panose="020B0604020202020204" pitchFamily="34" charset="0"/>
                <a:ea typeface="+mn-ea"/>
                <a:cs typeface="Arial" panose="020B0604020202020204" pitchFamily="34" charset="0"/>
              </a:rPr>
              <a:t>Making it possible for every student to travel</a:t>
            </a:r>
            <a:endParaRPr lang="en-US" sz="1800" dirty="0">
              <a:solidFill>
                <a:srgbClr val="364B8C"/>
              </a:solidFill>
              <a:latin typeface="Arial" panose="020B0604020202020204" pitchFamily="34" charset="0"/>
              <a:cs typeface="Arial" panose="020B0604020202020204" pitchFamily="34" charset="0"/>
            </a:endParaRPr>
          </a:p>
        </p:txBody>
      </p:sp>
      <p:pic>
        <p:nvPicPr>
          <p:cNvPr id="19" name="Picture 18">
            <a:extLst>
              <a:ext uri="{FF2B5EF4-FFF2-40B4-BE49-F238E27FC236}">
                <a16:creationId xmlns:a16="http://schemas.microsoft.com/office/drawing/2014/main" id="{2F80AE20-9549-794B-AFA0-FAB9BF1EBE5E}"/>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193531" y="6277393"/>
            <a:ext cx="2033415" cy="386517"/>
          </a:xfrm>
          <a:prstGeom prst="rect">
            <a:avLst/>
          </a:prstGeom>
        </p:spPr>
      </p:pic>
    </p:spTree>
    <p:extLst>
      <p:ext uri="{BB962C8B-B14F-4D97-AF65-F5344CB8AC3E}">
        <p14:creationId xmlns:p14="http://schemas.microsoft.com/office/powerpoint/2010/main" val="2500134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500"/>
                                  </p:stCondLst>
                                  <p:childTnLst>
                                    <p:set>
                                      <p:cBhvr>
                                        <p:cTn id="8" dur="1" fill="hold">
                                          <p:stCondLst>
                                            <p:cond delay="0"/>
                                          </p:stCondLst>
                                        </p:cTn>
                                        <p:tgtEl>
                                          <p:spTgt spid="17">
                                            <p:txEl>
                                              <p:pRg st="0" end="0"/>
                                            </p:txEl>
                                          </p:spTgt>
                                        </p:tgtEl>
                                        <p:attrNameLst>
                                          <p:attrName>style.visibility</p:attrName>
                                        </p:attrNameLst>
                                      </p:cBhvr>
                                      <p:to>
                                        <p:strVal val="visible"/>
                                      </p:to>
                                    </p:set>
                                  </p:childTnLst>
                                </p:cTn>
                              </p:par>
                              <p:par>
                                <p:cTn id="9" presetID="1" presetClass="entr" presetSubtype="0" fill="hold" grpId="0" nodeType="withEffect">
                                  <p:stCondLst>
                                    <p:cond delay="500"/>
                                  </p:stCondLst>
                                  <p:childTnLst>
                                    <p:set>
                                      <p:cBhvr>
                                        <p:cTn id="10" dur="1" fill="hold">
                                          <p:stCondLst>
                                            <p:cond delay="0"/>
                                          </p:stCondLst>
                                        </p:cTn>
                                        <p:tgtEl>
                                          <p:spTgt spid="17">
                                            <p:txEl>
                                              <p:pRg st="1" end="1"/>
                                            </p:txEl>
                                          </p:spTgt>
                                        </p:tgtEl>
                                        <p:attrNameLst>
                                          <p:attrName>style.visibility</p:attrName>
                                        </p:attrNameLst>
                                      </p:cBhvr>
                                      <p:to>
                                        <p:strVal val="visible"/>
                                      </p:to>
                                    </p:set>
                                  </p:childTnLst>
                                </p:cTn>
                              </p:par>
                              <p:par>
                                <p:cTn id="11" presetID="1" presetClass="entr" presetSubtype="0" fill="hold" grpId="0" nodeType="withEffect">
                                  <p:stCondLst>
                                    <p:cond delay="500"/>
                                  </p:stCondLst>
                                  <p:childTnLst>
                                    <p:set>
                                      <p:cBhvr>
                                        <p:cTn id="12" dur="1" fill="hold">
                                          <p:stCondLst>
                                            <p:cond delay="0"/>
                                          </p:stCondLst>
                                        </p:cTn>
                                        <p:tgtEl>
                                          <p:spTgt spid="17">
                                            <p:txEl>
                                              <p:pRg st="2" end="2"/>
                                            </p:txEl>
                                          </p:spTgt>
                                        </p:tgtEl>
                                        <p:attrNameLst>
                                          <p:attrName>style.visibility</p:attrName>
                                        </p:attrNameLst>
                                      </p:cBhvr>
                                      <p:to>
                                        <p:strVal val="visible"/>
                                      </p:to>
                                    </p:set>
                                  </p:childTnLst>
                                </p:cTn>
                              </p:par>
                              <p:par>
                                <p:cTn id="13" presetID="1" presetClass="entr" presetSubtype="0" fill="hold" grpId="0" nodeType="withEffect">
                                  <p:stCondLst>
                                    <p:cond delay="500"/>
                                  </p:stCondLst>
                                  <p:childTnLst>
                                    <p:set>
                                      <p:cBhvr>
                                        <p:cTn id="14" dur="1" fill="hold">
                                          <p:stCondLst>
                                            <p:cond delay="0"/>
                                          </p:stCondLst>
                                        </p:cTn>
                                        <p:tgtEl>
                                          <p:spTgt spid="17">
                                            <p:txEl>
                                              <p:pRg st="3" end="3"/>
                                            </p:txEl>
                                          </p:spTgt>
                                        </p:tgtEl>
                                        <p:attrNameLst>
                                          <p:attrName>style.visibility</p:attrName>
                                        </p:attrNameLst>
                                      </p:cBhvr>
                                      <p:to>
                                        <p:strVal val="visible"/>
                                      </p:to>
                                    </p:set>
                                  </p:childTnLst>
                                </p:cTn>
                              </p:par>
                            </p:childTnLst>
                          </p:cTn>
                        </p:par>
                        <p:par>
                          <p:cTn id="15" fill="hold">
                            <p:stCondLst>
                              <p:cond delay="500"/>
                            </p:stCondLst>
                            <p:childTnLst>
                              <p:par>
                                <p:cTn id="16" presetID="1" presetClass="entr" presetSubtype="0" fill="hold" nodeType="afterEffect">
                                  <p:stCondLst>
                                    <p:cond delay="500"/>
                                  </p:stCondLst>
                                  <p:childTnLst>
                                    <p:set>
                                      <p:cBhvr>
                                        <p:cTn id="17" dur="1" fill="hold">
                                          <p:stCondLst>
                                            <p:cond delay="0"/>
                                          </p:stCondLst>
                                        </p:cTn>
                                        <p:tgtEl>
                                          <p:spTgt spid="9"/>
                                        </p:tgtEl>
                                        <p:attrNameLst>
                                          <p:attrName>style.visibility</p:attrName>
                                        </p:attrNameLst>
                                      </p:cBhvr>
                                      <p:to>
                                        <p:strVal val="visible"/>
                                      </p:to>
                                    </p:set>
                                  </p:childTnLst>
                                </p:cTn>
                              </p:par>
                              <p:par>
                                <p:cTn id="18" presetID="1" presetClass="entr" presetSubtype="0" fill="hold" grpId="0" nodeType="withEffect">
                                  <p:stCondLst>
                                    <p:cond delay="500"/>
                                  </p:stCondLst>
                                  <p:childTnLst>
                                    <p:set>
                                      <p:cBhvr>
                                        <p:cTn id="19" dur="1" fill="hold">
                                          <p:stCondLst>
                                            <p:cond delay="0"/>
                                          </p:stCondLst>
                                        </p:cTn>
                                        <p:tgtEl>
                                          <p:spTgt spid="18">
                                            <p:txEl>
                                              <p:pRg st="0" end="0"/>
                                            </p:txEl>
                                          </p:spTgt>
                                        </p:tgtEl>
                                        <p:attrNameLst>
                                          <p:attrName>style.visibility</p:attrName>
                                        </p:attrNameLst>
                                      </p:cBhvr>
                                      <p:to>
                                        <p:strVal val="visible"/>
                                      </p:to>
                                    </p:set>
                                  </p:childTnLst>
                                </p:cTn>
                              </p:par>
                              <p:par>
                                <p:cTn id="20" presetID="1" presetClass="entr" presetSubtype="0" fill="hold" grpId="0" nodeType="withEffect">
                                  <p:stCondLst>
                                    <p:cond delay="500"/>
                                  </p:stCondLst>
                                  <p:childTnLst>
                                    <p:set>
                                      <p:cBhvr>
                                        <p:cTn id="21" dur="1" fill="hold">
                                          <p:stCondLst>
                                            <p:cond delay="0"/>
                                          </p:stCondLst>
                                        </p:cTn>
                                        <p:tgtEl>
                                          <p:spTgt spid="18">
                                            <p:txEl>
                                              <p:pRg st="1" end="1"/>
                                            </p:txEl>
                                          </p:spTgt>
                                        </p:tgtEl>
                                        <p:attrNameLst>
                                          <p:attrName>style.visibility</p:attrName>
                                        </p:attrNameLst>
                                      </p:cBhvr>
                                      <p:to>
                                        <p:strVal val="visible"/>
                                      </p:to>
                                    </p:set>
                                  </p:childTnLst>
                                </p:cTn>
                              </p:par>
                              <p:par>
                                <p:cTn id="22" presetID="1" presetClass="entr" presetSubtype="0" fill="hold" grpId="0" nodeType="withEffect">
                                  <p:stCondLst>
                                    <p:cond delay="500"/>
                                  </p:stCondLst>
                                  <p:childTnLst>
                                    <p:set>
                                      <p:cBhvr>
                                        <p:cTn id="23" dur="1" fill="hold">
                                          <p:stCondLst>
                                            <p:cond delay="0"/>
                                          </p:stCondLst>
                                        </p:cTn>
                                        <p:tgtEl>
                                          <p:spTgt spid="18">
                                            <p:txEl>
                                              <p:pRg st="2" end="2"/>
                                            </p:txEl>
                                          </p:spTgt>
                                        </p:tgtEl>
                                        <p:attrNameLst>
                                          <p:attrName>style.visibility</p:attrName>
                                        </p:attrNameLst>
                                      </p:cBhvr>
                                      <p:to>
                                        <p:strVal val="visible"/>
                                      </p:to>
                                    </p:set>
                                  </p:childTnLst>
                                </p:cTn>
                              </p:par>
                              <p:par>
                                <p:cTn id="24" presetID="1" presetClass="entr" presetSubtype="0" fill="hold" grpId="0" nodeType="withEffect">
                                  <p:stCondLst>
                                    <p:cond delay="500"/>
                                  </p:stCondLst>
                                  <p:childTnLst>
                                    <p:set>
                                      <p:cBhvr>
                                        <p:cTn id="25" dur="1" fill="hold">
                                          <p:stCondLst>
                                            <p:cond delay="0"/>
                                          </p:stCondLst>
                                        </p:cTn>
                                        <p:tgtEl>
                                          <p:spTgt spid="1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tmplLst>
          <p:tmpl lvl="1">
            <p:tnLst>
              <p:par>
                <p:cTn presetID="1" presetClass="entr" presetSubtype="0" fill="hold" nodeType="withEffect">
                  <p:stCondLst>
                    <p:cond delay="500"/>
                  </p:stCondLst>
                  <p:childTnLst>
                    <p:set>
                      <p:cBhvr>
                        <p:cTn dur="1" fill="hold">
                          <p:stCondLst>
                            <p:cond delay="0"/>
                          </p:stCondLst>
                        </p:cTn>
                        <p:tgtEl>
                          <p:spTgt spid="17"/>
                        </p:tgtEl>
                        <p:attrNameLst>
                          <p:attrName>style.visibility</p:attrName>
                        </p:attrNameLst>
                      </p:cBhvr>
                      <p:to>
                        <p:strVal val="visible"/>
                      </p:to>
                    </p:set>
                  </p:childTnLst>
                </p:cTn>
              </p:par>
            </p:tnLst>
          </p:tmpl>
          <p:tmpl lvl="2">
            <p:tnLst>
              <p:par>
                <p:cTn presetID="1" presetClass="entr" presetSubtype="0" fill="hold" nodeType="withEffect">
                  <p:stCondLst>
                    <p:cond delay="500"/>
                  </p:stCondLst>
                  <p:childTnLst>
                    <p:set>
                      <p:cBhvr>
                        <p:cTn dur="1" fill="hold">
                          <p:stCondLst>
                            <p:cond delay="0"/>
                          </p:stCondLst>
                        </p:cTn>
                        <p:tgtEl>
                          <p:spTgt spid="17"/>
                        </p:tgtEl>
                        <p:attrNameLst>
                          <p:attrName>style.visibility</p:attrName>
                        </p:attrNameLst>
                      </p:cBhvr>
                      <p:to>
                        <p:strVal val="visible"/>
                      </p:to>
                    </p:set>
                  </p:childTnLst>
                </p:cTn>
              </p:par>
            </p:tnLst>
          </p:tmpl>
          <p:tmpl lvl="3">
            <p:tnLst>
              <p:par>
                <p:cTn presetID="1" presetClass="entr" presetSubtype="0" fill="hold" nodeType="withEffect">
                  <p:stCondLst>
                    <p:cond delay="500"/>
                  </p:stCondLst>
                  <p:childTnLst>
                    <p:set>
                      <p:cBhvr>
                        <p:cTn dur="1" fill="hold">
                          <p:stCondLst>
                            <p:cond delay="0"/>
                          </p:stCondLst>
                        </p:cTn>
                        <p:tgtEl>
                          <p:spTgt spid="17"/>
                        </p:tgtEl>
                        <p:attrNameLst>
                          <p:attrName>style.visibility</p:attrName>
                        </p:attrNameLst>
                      </p:cBhvr>
                      <p:to>
                        <p:strVal val="visible"/>
                      </p:to>
                    </p:set>
                  </p:childTnLst>
                </p:cTn>
              </p:par>
            </p:tnLst>
          </p:tmpl>
        </p:tmplLst>
      </p:bldP>
      <p:bldP spid="18" grpId="0" build="p">
        <p:tmplLst>
          <p:tmpl lvl="1">
            <p:tnLst>
              <p:par>
                <p:cTn presetID="1" presetClass="entr" presetSubtype="0" fill="hold" nodeType="withEffect">
                  <p:stCondLst>
                    <p:cond delay="500"/>
                  </p:stCondLst>
                  <p:childTnLst>
                    <p:set>
                      <p:cBhvr>
                        <p:cTn dur="1" fill="hold">
                          <p:stCondLst>
                            <p:cond delay="0"/>
                          </p:stCondLst>
                        </p:cTn>
                        <p:tgtEl>
                          <p:spTgt spid="18"/>
                        </p:tgtEl>
                        <p:attrNameLst>
                          <p:attrName>style.visibility</p:attrName>
                        </p:attrNameLst>
                      </p:cBhvr>
                      <p:to>
                        <p:strVal val="visible"/>
                      </p:to>
                    </p:set>
                  </p:childTnLst>
                </p:cTn>
              </p:par>
            </p:tnLst>
          </p:tmpl>
          <p:tmpl lvl="2">
            <p:tnLst>
              <p:par>
                <p:cTn presetID="1" presetClass="entr" presetSubtype="0" fill="hold" nodeType="withEffect">
                  <p:stCondLst>
                    <p:cond delay="500"/>
                  </p:stCondLst>
                  <p:childTnLst>
                    <p:set>
                      <p:cBhvr>
                        <p:cTn dur="1" fill="hold">
                          <p:stCondLst>
                            <p:cond delay="0"/>
                          </p:stCondLst>
                        </p:cTn>
                        <p:tgtEl>
                          <p:spTgt spid="18"/>
                        </p:tgtEl>
                        <p:attrNameLst>
                          <p:attrName>style.visibility</p:attrName>
                        </p:attrNameLst>
                      </p:cBhvr>
                      <p:to>
                        <p:strVal val="visible"/>
                      </p:to>
                    </p:set>
                  </p:childTnLst>
                </p:cTn>
              </p:par>
            </p:tnLst>
          </p:tmpl>
          <p:tmpl lvl="3">
            <p:tnLst>
              <p:par>
                <p:cTn presetID="1" presetClass="entr" presetSubtype="0" fill="hold" nodeType="withEffect">
                  <p:stCondLst>
                    <p:cond delay="500"/>
                  </p:stCondLst>
                  <p:childTnLst>
                    <p:set>
                      <p:cBhvr>
                        <p:cTn dur="1" fill="hold">
                          <p:stCondLst>
                            <p:cond delay="0"/>
                          </p:stCondLst>
                        </p:cTn>
                        <p:tgtEl>
                          <p:spTgt spid="18"/>
                        </p:tgtEl>
                        <p:attrNameLst>
                          <p:attrName>style.visibility</p:attrName>
                        </p:attrNameLst>
                      </p:cBhvr>
                      <p:to>
                        <p:strVal val="visible"/>
                      </p:to>
                    </p:set>
                  </p:childTnLst>
                </p:cTn>
              </p:par>
            </p:tnLst>
          </p:tmpl>
        </p:tmplLst>
      </p:bldP>
    </p:bld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4737F5C-1924-FA48-8B3D-153197010A9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909457" y="2178217"/>
            <a:ext cx="755651" cy="755650"/>
          </a:xfrm>
          <a:prstGeom prst="rect">
            <a:avLst/>
          </a:prstGeom>
        </p:spPr>
      </p:pic>
      <p:sp>
        <p:nvSpPr>
          <p:cNvPr id="17" name="Text Placeholder 2">
            <a:extLst>
              <a:ext uri="{FF2B5EF4-FFF2-40B4-BE49-F238E27FC236}">
                <a16:creationId xmlns:a16="http://schemas.microsoft.com/office/drawing/2014/main" id="{5B336B9F-38F0-EB46-AA1F-A1AE2AAD4A06}"/>
              </a:ext>
            </a:extLst>
          </p:cNvPr>
          <p:cNvSpPr>
            <a:spLocks noGrp="1"/>
          </p:cNvSpPr>
          <p:nvPr>
            <p:ph idx="11" hasCustomPrompt="1"/>
          </p:nvPr>
        </p:nvSpPr>
        <p:spPr>
          <a:xfrm>
            <a:off x="5907017" y="2213400"/>
            <a:ext cx="4395304" cy="3041646"/>
          </a:xfrm>
          <a:prstGeom prst="rect">
            <a:avLst/>
          </a:prstGeom>
        </p:spPr>
        <p:txBody>
          <a:bodyPr vert="horz" lIns="91440" tIns="45720" rIns="91440" bIns="45720" rtlCol="0">
            <a:normAutofit/>
          </a:bodyPr>
          <a:lstStyle>
            <a:lvl1pPr>
              <a:lnSpc>
                <a:spcPct val="150000"/>
              </a:lnSpc>
              <a:defRPr>
                <a:solidFill>
                  <a:srgbClr val="F79520"/>
                </a:solidFill>
              </a:defRPr>
            </a:lvl1pPr>
            <a:lvl3pPr>
              <a:defRPr/>
            </a:lvl3pPr>
          </a:lstStyle>
          <a:p>
            <a:pPr lvl="0"/>
            <a:r>
              <a:rPr lang="en-US" dirty="0"/>
              <a:t>You can enroll your child through any </a:t>
            </a:r>
            <a:br>
              <a:rPr lang="en-US" dirty="0"/>
            </a:br>
            <a:r>
              <a:rPr lang="en-US" dirty="0"/>
              <a:t>of the following methods:</a:t>
            </a:r>
          </a:p>
          <a:p>
            <a:pPr lvl="1"/>
            <a:r>
              <a:rPr lang="en-US" dirty="0"/>
              <a:t>Online at </a:t>
            </a:r>
            <a:r>
              <a:rPr lang="en-US" dirty="0" err="1"/>
              <a:t>explorica.com</a:t>
            </a:r>
            <a:r>
              <a:rPr lang="en-US" dirty="0"/>
              <a:t>/</a:t>
            </a:r>
            <a:r>
              <a:rPr lang="en-US" dirty="0" err="1"/>
              <a:t>TourCenterID</a:t>
            </a:r>
            <a:endParaRPr lang="en-US" dirty="0"/>
          </a:p>
          <a:p>
            <a:pPr lvl="1"/>
            <a:r>
              <a:rPr lang="en-US" dirty="0"/>
              <a:t>By phone at 1.888.310.7121</a:t>
            </a:r>
          </a:p>
          <a:p>
            <a:pPr lvl="1"/>
            <a:r>
              <a:rPr lang="en-US" dirty="0"/>
              <a:t>By mail when you complete the paper application and send it in to </a:t>
            </a:r>
            <a:r>
              <a:rPr lang="en-US" dirty="0" err="1"/>
              <a:t>Explorica</a:t>
            </a:r>
            <a:endParaRPr lang="en-US" dirty="0"/>
          </a:p>
          <a:p>
            <a:pPr lvl="2"/>
            <a:r>
              <a:rPr lang="en-US" dirty="0"/>
              <a:t>At 101 Federal Street, Suite 900</a:t>
            </a:r>
            <a:br>
              <a:rPr lang="en-US" dirty="0"/>
            </a:br>
            <a:r>
              <a:rPr lang="en-US" dirty="0"/>
              <a:t>Boston, MA 02110</a:t>
            </a:r>
          </a:p>
          <a:p>
            <a:pPr lvl="2"/>
            <a:r>
              <a:rPr lang="en-US" dirty="0"/>
              <a:t>Or 591 Camino de la Reina, Suite 640</a:t>
            </a:r>
            <a:br>
              <a:rPr lang="en-US" dirty="0"/>
            </a:br>
            <a:r>
              <a:rPr lang="en-US" dirty="0"/>
              <a:t>San Diego, CA 92108</a:t>
            </a:r>
          </a:p>
        </p:txBody>
      </p:sp>
      <p:sp>
        <p:nvSpPr>
          <p:cNvPr id="5" name="Rectangle 4">
            <a:extLst>
              <a:ext uri="{FF2B5EF4-FFF2-40B4-BE49-F238E27FC236}">
                <a16:creationId xmlns:a16="http://schemas.microsoft.com/office/drawing/2014/main" id="{AE79020D-78CC-2C4A-AE7E-5F1643599C8A}"/>
              </a:ext>
            </a:extLst>
          </p:cNvPr>
          <p:cNvSpPr/>
          <p:nvPr userDrawn="1"/>
        </p:nvSpPr>
        <p:spPr>
          <a:xfrm>
            <a:off x="0" y="0"/>
            <a:ext cx="4255477" cy="6858000"/>
          </a:xfrm>
          <a:prstGeom prst="rect">
            <a:avLst/>
          </a:prstGeom>
          <a:blipFill dpi="0" rotWithShape="1">
            <a:blip r:embed="rId3"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24" name="Picture 23">
            <a:extLst>
              <a:ext uri="{FF2B5EF4-FFF2-40B4-BE49-F238E27FC236}">
                <a16:creationId xmlns:a16="http://schemas.microsoft.com/office/drawing/2014/main" id="{B5CE7611-CB27-3745-B577-07208423EFBD}"/>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302321" y="4948188"/>
            <a:ext cx="812800" cy="812800"/>
          </a:xfrm>
          <a:prstGeom prst="rect">
            <a:avLst/>
          </a:prstGeom>
        </p:spPr>
      </p:pic>
      <p:sp>
        <p:nvSpPr>
          <p:cNvPr id="12" name="TextBox 11">
            <a:extLst>
              <a:ext uri="{FF2B5EF4-FFF2-40B4-BE49-F238E27FC236}">
                <a16:creationId xmlns:a16="http://schemas.microsoft.com/office/drawing/2014/main" id="{8EB575C6-2037-334F-910B-9C02DED9C0FA}"/>
              </a:ext>
            </a:extLst>
          </p:cNvPr>
          <p:cNvSpPr txBox="1"/>
          <p:nvPr userDrawn="1"/>
        </p:nvSpPr>
        <p:spPr>
          <a:xfrm>
            <a:off x="4872893" y="878779"/>
            <a:ext cx="6463553" cy="646331"/>
          </a:xfrm>
          <a:prstGeom prst="rect">
            <a:avLst/>
          </a:prstGeom>
          <a:noFill/>
        </p:spPr>
        <p:txBody>
          <a:bodyPr wrap="square" rtlCol="0">
            <a:spAutoFit/>
          </a:bodyPr>
          <a:lstStyle/>
          <a:p>
            <a:r>
              <a:rPr lang="en-US" sz="1800" b="0" i="1" u="none" strike="noStrike" kern="1200" dirty="0" err="1">
                <a:solidFill>
                  <a:srgbClr val="364B8C"/>
                </a:solidFill>
                <a:effectLst/>
                <a:latin typeface="Arial" panose="020B0604020202020204" pitchFamily="34" charset="0"/>
                <a:ea typeface="+mn-ea"/>
                <a:cs typeface="Arial" panose="020B0604020202020204" pitchFamily="34" charset="0"/>
              </a:rPr>
              <a:t>Explorica</a:t>
            </a:r>
            <a:r>
              <a:rPr lang="en-US" sz="1800" b="0" i="1" u="none" strike="noStrike" kern="1200" dirty="0">
                <a:solidFill>
                  <a:srgbClr val="364B8C"/>
                </a:solidFill>
                <a:effectLst/>
                <a:latin typeface="Arial" panose="020B0604020202020204" pitchFamily="34" charset="0"/>
                <a:ea typeface="+mn-ea"/>
                <a:cs typeface="Arial" panose="020B0604020202020204" pitchFamily="34" charset="0"/>
              </a:rPr>
              <a:t> is there for our group, and for you, every</a:t>
            </a:r>
            <a:br>
              <a:rPr lang="en-US" sz="1800" b="0" i="1" u="none" strike="noStrike" kern="1200" dirty="0">
                <a:solidFill>
                  <a:srgbClr val="364B8C"/>
                </a:solidFill>
                <a:effectLst/>
                <a:latin typeface="Arial" panose="020B0604020202020204" pitchFamily="34" charset="0"/>
                <a:ea typeface="+mn-ea"/>
                <a:cs typeface="Arial" panose="020B0604020202020204" pitchFamily="34" charset="0"/>
              </a:rPr>
            </a:br>
            <a:r>
              <a:rPr lang="en-US" sz="1800" b="0" i="1" u="none" strike="noStrike" kern="1200" dirty="0">
                <a:solidFill>
                  <a:srgbClr val="364B8C"/>
                </a:solidFill>
                <a:effectLst/>
                <a:latin typeface="Arial" panose="020B0604020202020204" pitchFamily="34" charset="0"/>
                <a:ea typeface="+mn-ea"/>
                <a:cs typeface="Arial" panose="020B0604020202020204" pitchFamily="34" charset="0"/>
              </a:rPr>
              <a:t>step of the way. </a:t>
            </a:r>
            <a:endParaRPr lang="en-US" sz="1800" dirty="0">
              <a:solidFill>
                <a:srgbClr val="364B8C"/>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52128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500"/>
                                  </p:stCondLst>
                                  <p:childTnLst>
                                    <p:set>
                                      <p:cBhvr>
                                        <p:cTn id="8" dur="1" fill="hold">
                                          <p:stCondLst>
                                            <p:cond delay="0"/>
                                          </p:stCondLst>
                                        </p:cTn>
                                        <p:tgtEl>
                                          <p:spTgt spid="17">
                                            <p:txEl>
                                              <p:pRg st="0" end="0"/>
                                            </p:txEl>
                                          </p:spTgt>
                                        </p:tgtEl>
                                        <p:attrNameLst>
                                          <p:attrName>style.visibility</p:attrName>
                                        </p:attrNameLst>
                                      </p:cBhvr>
                                      <p:to>
                                        <p:strVal val="visible"/>
                                      </p:to>
                                    </p:set>
                                  </p:childTnLst>
                                </p:cTn>
                              </p:par>
                              <p:par>
                                <p:cTn id="9" presetID="1" presetClass="entr" presetSubtype="0" fill="hold" grpId="0" nodeType="withEffect">
                                  <p:stCondLst>
                                    <p:cond delay="500"/>
                                  </p:stCondLst>
                                  <p:childTnLst>
                                    <p:set>
                                      <p:cBhvr>
                                        <p:cTn id="10" dur="1" fill="hold">
                                          <p:stCondLst>
                                            <p:cond delay="0"/>
                                          </p:stCondLst>
                                        </p:cTn>
                                        <p:tgtEl>
                                          <p:spTgt spid="17">
                                            <p:txEl>
                                              <p:pRg st="1" end="1"/>
                                            </p:txEl>
                                          </p:spTgt>
                                        </p:tgtEl>
                                        <p:attrNameLst>
                                          <p:attrName>style.visibility</p:attrName>
                                        </p:attrNameLst>
                                      </p:cBhvr>
                                      <p:to>
                                        <p:strVal val="visible"/>
                                      </p:to>
                                    </p:set>
                                  </p:childTnLst>
                                </p:cTn>
                              </p:par>
                              <p:par>
                                <p:cTn id="11" presetID="1" presetClass="entr" presetSubtype="0" fill="hold" grpId="0" nodeType="withEffect">
                                  <p:stCondLst>
                                    <p:cond delay="500"/>
                                  </p:stCondLst>
                                  <p:childTnLst>
                                    <p:set>
                                      <p:cBhvr>
                                        <p:cTn id="12" dur="1" fill="hold">
                                          <p:stCondLst>
                                            <p:cond delay="0"/>
                                          </p:stCondLst>
                                        </p:cTn>
                                        <p:tgtEl>
                                          <p:spTgt spid="17">
                                            <p:txEl>
                                              <p:pRg st="2" end="2"/>
                                            </p:txEl>
                                          </p:spTgt>
                                        </p:tgtEl>
                                        <p:attrNameLst>
                                          <p:attrName>style.visibility</p:attrName>
                                        </p:attrNameLst>
                                      </p:cBhvr>
                                      <p:to>
                                        <p:strVal val="visible"/>
                                      </p:to>
                                    </p:set>
                                  </p:childTnLst>
                                </p:cTn>
                              </p:par>
                              <p:par>
                                <p:cTn id="13" presetID="1" presetClass="entr" presetSubtype="0" fill="hold" grpId="0" nodeType="withEffect">
                                  <p:stCondLst>
                                    <p:cond delay="500"/>
                                  </p:stCondLst>
                                  <p:childTnLst>
                                    <p:set>
                                      <p:cBhvr>
                                        <p:cTn id="14" dur="1" fill="hold">
                                          <p:stCondLst>
                                            <p:cond delay="0"/>
                                          </p:stCondLst>
                                        </p:cTn>
                                        <p:tgtEl>
                                          <p:spTgt spid="17">
                                            <p:txEl>
                                              <p:pRg st="3" end="3"/>
                                            </p:txEl>
                                          </p:spTgt>
                                        </p:tgtEl>
                                        <p:attrNameLst>
                                          <p:attrName>style.visibility</p:attrName>
                                        </p:attrNameLst>
                                      </p:cBhvr>
                                      <p:to>
                                        <p:strVal val="visible"/>
                                      </p:to>
                                    </p:set>
                                  </p:childTnLst>
                                </p:cTn>
                              </p:par>
                              <p:par>
                                <p:cTn id="15" presetID="1" presetClass="entr" presetSubtype="0" fill="hold" grpId="0" nodeType="withEffect">
                                  <p:stCondLst>
                                    <p:cond delay="500"/>
                                  </p:stCondLst>
                                  <p:childTnLst>
                                    <p:set>
                                      <p:cBhvr>
                                        <p:cTn id="16" dur="1" fill="hold">
                                          <p:stCondLst>
                                            <p:cond delay="0"/>
                                          </p:stCondLst>
                                        </p:cTn>
                                        <p:tgtEl>
                                          <p:spTgt spid="17">
                                            <p:txEl>
                                              <p:pRg st="4" end="4"/>
                                            </p:txEl>
                                          </p:spTgt>
                                        </p:tgtEl>
                                        <p:attrNameLst>
                                          <p:attrName>style.visibility</p:attrName>
                                        </p:attrNameLst>
                                      </p:cBhvr>
                                      <p:to>
                                        <p:strVal val="visible"/>
                                      </p:to>
                                    </p:set>
                                  </p:childTnLst>
                                </p:cTn>
                              </p:par>
                              <p:par>
                                <p:cTn id="17" presetID="1" presetClass="entr" presetSubtype="0" fill="hold" grpId="0" nodeType="withEffect">
                                  <p:stCondLst>
                                    <p:cond delay="500"/>
                                  </p:stCondLst>
                                  <p:childTnLst>
                                    <p:set>
                                      <p:cBhvr>
                                        <p:cTn id="18" dur="1" fill="hold">
                                          <p:stCondLst>
                                            <p:cond delay="0"/>
                                          </p:stCondLst>
                                        </p:cTn>
                                        <p:tgtEl>
                                          <p:spTgt spid="1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uiExpand="1" build="p">
        <p:tmplLst>
          <p:tmpl lvl="1">
            <p:tnLst>
              <p:par>
                <p:cTn presetID="1" presetClass="entr" presetSubtype="0" fill="hold" nodeType="withEffect">
                  <p:stCondLst>
                    <p:cond delay="500"/>
                  </p:stCondLst>
                  <p:childTnLst>
                    <p:set>
                      <p:cBhvr>
                        <p:cTn dur="1" fill="hold">
                          <p:stCondLst>
                            <p:cond delay="0"/>
                          </p:stCondLst>
                        </p:cTn>
                        <p:tgtEl>
                          <p:spTgt spid="17"/>
                        </p:tgtEl>
                        <p:attrNameLst>
                          <p:attrName>style.visibility</p:attrName>
                        </p:attrNameLst>
                      </p:cBhvr>
                      <p:to>
                        <p:strVal val="visible"/>
                      </p:to>
                    </p:set>
                  </p:childTnLst>
                </p:cTn>
              </p:par>
            </p:tnLst>
          </p:tmpl>
          <p:tmpl lvl="2">
            <p:tnLst>
              <p:par>
                <p:cTn presetID="1" presetClass="entr" presetSubtype="0" fill="hold" nodeType="withEffect">
                  <p:stCondLst>
                    <p:cond delay="500"/>
                  </p:stCondLst>
                  <p:childTnLst>
                    <p:set>
                      <p:cBhvr>
                        <p:cTn dur="1" fill="hold">
                          <p:stCondLst>
                            <p:cond delay="0"/>
                          </p:stCondLst>
                        </p:cTn>
                        <p:tgtEl>
                          <p:spTgt spid="17"/>
                        </p:tgtEl>
                        <p:attrNameLst>
                          <p:attrName>style.visibility</p:attrName>
                        </p:attrNameLst>
                      </p:cBhvr>
                      <p:to>
                        <p:strVal val="visible"/>
                      </p:to>
                    </p:set>
                  </p:childTnLst>
                </p:cTn>
              </p:par>
            </p:tnLst>
          </p:tmpl>
          <p:tmpl lvl="3">
            <p:tnLst>
              <p:par>
                <p:cTn presetID="1" presetClass="entr" presetSubtype="0" fill="hold" nodeType="withEffect">
                  <p:stCondLst>
                    <p:cond delay="500"/>
                  </p:stCondLst>
                  <p:childTnLst>
                    <p:set>
                      <p:cBhvr>
                        <p:cTn dur="1" fill="hold">
                          <p:stCondLst>
                            <p:cond delay="0"/>
                          </p:stCondLst>
                        </p:cTn>
                        <p:tgtEl>
                          <p:spTgt spid="17"/>
                        </p:tgtEl>
                        <p:attrNameLst>
                          <p:attrName>style.visibility</p:attrName>
                        </p:attrNameLst>
                      </p:cBhvr>
                      <p:to>
                        <p:strVal val="visible"/>
                      </p:to>
                    </p:set>
                  </p:childTnLst>
                </p:cTn>
              </p:par>
            </p:tnLst>
          </p:tmpl>
        </p:tmplLst>
      </p:bldP>
    </p:bld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90241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E79020D-78CC-2C4A-AE7E-5F1643599C8A}"/>
              </a:ext>
            </a:extLst>
          </p:cNvPr>
          <p:cNvSpPr/>
          <p:nvPr userDrawn="1"/>
        </p:nvSpPr>
        <p:spPr>
          <a:xfrm>
            <a:off x="7511434" y="-26896"/>
            <a:ext cx="2375860" cy="4032098"/>
          </a:xfrm>
          <a:prstGeom prst="rect">
            <a:avLst/>
          </a:prstGeom>
          <a:solidFill>
            <a:srgbClr val="364B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DC3DF8F4-6AC1-9546-8287-D277C82DBA6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237329" y="-300385"/>
            <a:ext cx="3975100" cy="5461000"/>
          </a:xfrm>
          <a:prstGeom prst="rect">
            <a:avLst/>
          </a:prstGeom>
        </p:spPr>
      </p:pic>
      <p:pic>
        <p:nvPicPr>
          <p:cNvPr id="9" name="Picture 8">
            <a:extLst>
              <a:ext uri="{FF2B5EF4-FFF2-40B4-BE49-F238E27FC236}">
                <a16:creationId xmlns:a16="http://schemas.microsoft.com/office/drawing/2014/main" id="{5361CDDC-DAF3-D843-AB54-3EFA66B7AB5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90754" y="3153203"/>
            <a:ext cx="685835" cy="685835"/>
          </a:xfrm>
          <a:prstGeom prst="rect">
            <a:avLst/>
          </a:prstGeom>
        </p:spPr>
      </p:pic>
      <p:pic>
        <p:nvPicPr>
          <p:cNvPr id="6" name="Picture 5">
            <a:extLst>
              <a:ext uri="{FF2B5EF4-FFF2-40B4-BE49-F238E27FC236}">
                <a16:creationId xmlns:a16="http://schemas.microsoft.com/office/drawing/2014/main" id="{7FD9DB73-AEBA-F047-8364-EBDE061D812A}"/>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90755" y="1819194"/>
            <a:ext cx="685834" cy="685834"/>
          </a:xfrm>
          <a:prstGeom prst="rect">
            <a:avLst/>
          </a:prstGeom>
        </p:spPr>
      </p:pic>
      <p:sp>
        <p:nvSpPr>
          <p:cNvPr id="2" name="Title 1">
            <a:extLst>
              <a:ext uri="{FF2B5EF4-FFF2-40B4-BE49-F238E27FC236}">
                <a16:creationId xmlns:a16="http://schemas.microsoft.com/office/drawing/2014/main" id="{C313353B-154E-6444-8247-9F7F64C71A27}"/>
              </a:ext>
            </a:extLst>
          </p:cNvPr>
          <p:cNvSpPr>
            <a:spLocks noGrp="1"/>
          </p:cNvSpPr>
          <p:nvPr>
            <p:ph type="title" hasCustomPrompt="1"/>
          </p:nvPr>
        </p:nvSpPr>
        <p:spPr>
          <a:xfrm>
            <a:off x="279400" y="365125"/>
            <a:ext cx="7923306" cy="1325563"/>
          </a:xfrm>
        </p:spPr>
        <p:txBody>
          <a:bodyPr/>
          <a:lstStyle>
            <a:lvl1pPr>
              <a:defRPr/>
            </a:lvl1pPr>
          </a:lstStyle>
          <a:p>
            <a:r>
              <a:rPr lang="en-US" dirty="0"/>
              <a:t>Why your child should travel</a:t>
            </a:r>
          </a:p>
        </p:txBody>
      </p:sp>
      <p:sp>
        <p:nvSpPr>
          <p:cNvPr id="17" name="Text Placeholder 2">
            <a:extLst>
              <a:ext uri="{FF2B5EF4-FFF2-40B4-BE49-F238E27FC236}">
                <a16:creationId xmlns:a16="http://schemas.microsoft.com/office/drawing/2014/main" id="{5B336B9F-38F0-EB46-AA1F-A1AE2AAD4A06}"/>
              </a:ext>
            </a:extLst>
          </p:cNvPr>
          <p:cNvSpPr>
            <a:spLocks noGrp="1"/>
          </p:cNvSpPr>
          <p:nvPr>
            <p:ph idx="11" hasCustomPrompt="1"/>
          </p:nvPr>
        </p:nvSpPr>
        <p:spPr>
          <a:xfrm>
            <a:off x="1354827" y="1811423"/>
            <a:ext cx="4395304" cy="98887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
        <p:nvSpPr>
          <p:cNvPr id="18" name="Text Placeholder 2">
            <a:extLst>
              <a:ext uri="{FF2B5EF4-FFF2-40B4-BE49-F238E27FC236}">
                <a16:creationId xmlns:a16="http://schemas.microsoft.com/office/drawing/2014/main" id="{2D6FACC3-79B2-1246-8F9C-E41BF8BE72E7}"/>
              </a:ext>
            </a:extLst>
          </p:cNvPr>
          <p:cNvSpPr>
            <a:spLocks noGrp="1"/>
          </p:cNvSpPr>
          <p:nvPr>
            <p:ph idx="12" hasCustomPrompt="1"/>
          </p:nvPr>
        </p:nvSpPr>
        <p:spPr>
          <a:xfrm>
            <a:off x="1354827" y="3140416"/>
            <a:ext cx="4395304" cy="98887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
        <p:nvSpPr>
          <p:cNvPr id="20" name="Text Placeholder 2">
            <a:extLst>
              <a:ext uri="{FF2B5EF4-FFF2-40B4-BE49-F238E27FC236}">
                <a16:creationId xmlns:a16="http://schemas.microsoft.com/office/drawing/2014/main" id="{1BD8DF80-3DE4-4F43-90D3-725D5A6098F1}"/>
              </a:ext>
            </a:extLst>
          </p:cNvPr>
          <p:cNvSpPr>
            <a:spLocks noGrp="1"/>
          </p:cNvSpPr>
          <p:nvPr>
            <p:ph idx="13" hasCustomPrompt="1"/>
          </p:nvPr>
        </p:nvSpPr>
        <p:spPr>
          <a:xfrm>
            <a:off x="1366544" y="4554043"/>
            <a:ext cx="4395304" cy="98887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pic>
        <p:nvPicPr>
          <p:cNvPr id="4" name="Picture 3">
            <a:extLst>
              <a:ext uri="{FF2B5EF4-FFF2-40B4-BE49-F238E27FC236}">
                <a16:creationId xmlns:a16="http://schemas.microsoft.com/office/drawing/2014/main" id="{1A0DF9EF-2C6E-D04D-B186-BE6CB1D663F0}"/>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391592" y="4511849"/>
            <a:ext cx="685287" cy="685287"/>
          </a:xfrm>
          <a:prstGeom prst="rect">
            <a:avLst/>
          </a:prstGeom>
        </p:spPr>
      </p:pic>
      <p:pic>
        <p:nvPicPr>
          <p:cNvPr id="19" name="Picture 18">
            <a:extLst>
              <a:ext uri="{FF2B5EF4-FFF2-40B4-BE49-F238E27FC236}">
                <a16:creationId xmlns:a16="http://schemas.microsoft.com/office/drawing/2014/main" id="{480E3E55-438F-9C48-8816-EF5F3FFCE397}"/>
              </a:ext>
            </a:extLst>
          </p:cNvPr>
          <p:cNvPicPr>
            <a:picLocks noChangeAspect="1"/>
          </p:cNvPicPr>
          <p:nvPr userDrawn="1"/>
        </p:nvPicPr>
        <p:blipFill>
          <a:blip r:embed="rId6" cstate="email">
            <a:extLst>
              <a:ext uri="{28A0092B-C50C-407E-A947-70E740481C1C}">
                <a14:useLocalDpi xmlns:a14="http://schemas.microsoft.com/office/drawing/2010/main"/>
              </a:ext>
            </a:extLst>
          </a:blip>
          <a:srcRect/>
          <a:stretch/>
        </p:blipFill>
        <p:spPr>
          <a:xfrm>
            <a:off x="9876413" y="-20678"/>
            <a:ext cx="2552165" cy="4019661"/>
          </a:xfrm>
          <a:prstGeom prst="rect">
            <a:avLst/>
          </a:prstGeom>
        </p:spPr>
      </p:pic>
      <p:pic>
        <p:nvPicPr>
          <p:cNvPr id="7" name="Picture 6">
            <a:extLst>
              <a:ext uri="{FF2B5EF4-FFF2-40B4-BE49-F238E27FC236}">
                <a16:creationId xmlns:a16="http://schemas.microsoft.com/office/drawing/2014/main" id="{6CF56CAC-C240-CC4B-9489-C5C881EDCA34}"/>
              </a:ext>
            </a:extLst>
          </p:cNvPr>
          <p:cNvPicPr>
            <a:picLocks noChangeAspect="1"/>
          </p:cNvPicPr>
          <p:nvPr userDrawn="1"/>
        </p:nvPicPr>
        <p:blipFill>
          <a:blip r:embed="rId7" cstate="email">
            <a:extLst>
              <a:ext uri="{28A0092B-C50C-407E-A947-70E740481C1C}">
                <a14:useLocalDpi xmlns:a14="http://schemas.microsoft.com/office/drawing/2010/main"/>
              </a:ext>
            </a:extLst>
          </a:blip>
          <a:srcRect/>
          <a:stretch/>
        </p:blipFill>
        <p:spPr>
          <a:xfrm>
            <a:off x="7511434" y="3463230"/>
            <a:ext cx="2560061" cy="4032097"/>
          </a:xfrm>
          <a:prstGeom prst="rect">
            <a:avLst/>
          </a:prstGeom>
        </p:spPr>
      </p:pic>
      <p:sp>
        <p:nvSpPr>
          <p:cNvPr id="12" name="Rectangle 11">
            <a:extLst>
              <a:ext uri="{FF2B5EF4-FFF2-40B4-BE49-F238E27FC236}">
                <a16:creationId xmlns:a16="http://schemas.microsoft.com/office/drawing/2014/main" id="{6A3DE00A-B0E6-044D-908A-46C6085C3921}"/>
              </a:ext>
            </a:extLst>
          </p:cNvPr>
          <p:cNvSpPr/>
          <p:nvPr userDrawn="1"/>
        </p:nvSpPr>
        <p:spPr>
          <a:xfrm>
            <a:off x="9887294" y="3463230"/>
            <a:ext cx="2304706" cy="3394770"/>
          </a:xfrm>
          <a:prstGeom prst="rect">
            <a:avLst/>
          </a:prstGeom>
          <a:solidFill>
            <a:srgbClr val="F79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0997CC11-D933-5C43-90BA-A8A9BAF59E50}"/>
              </a:ext>
            </a:extLst>
          </p:cNvPr>
          <p:cNvPicPr>
            <a:picLocks noChangeAspect="1"/>
          </p:cNvPicPr>
          <p:nvPr userDrawn="1"/>
        </p:nvPicPr>
        <p:blipFill>
          <a:blip r:embed="rId8"/>
          <a:stretch>
            <a:fillRect/>
          </a:stretch>
        </p:blipFill>
        <p:spPr>
          <a:xfrm rot="14955296">
            <a:off x="8513906" y="4967316"/>
            <a:ext cx="5397046" cy="1542013"/>
          </a:xfrm>
          <a:prstGeom prst="rect">
            <a:avLst/>
          </a:prstGeom>
        </p:spPr>
      </p:pic>
      <p:pic>
        <p:nvPicPr>
          <p:cNvPr id="21" name="Picture 20">
            <a:extLst>
              <a:ext uri="{FF2B5EF4-FFF2-40B4-BE49-F238E27FC236}">
                <a16:creationId xmlns:a16="http://schemas.microsoft.com/office/drawing/2014/main" id="{769AE3ED-9666-2744-8BB7-10C2A593421D}"/>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193530" y="6277391"/>
            <a:ext cx="2033415" cy="386517"/>
          </a:xfrm>
          <a:prstGeom prst="rect">
            <a:avLst/>
          </a:prstGeom>
        </p:spPr>
      </p:pic>
    </p:spTree>
    <p:extLst>
      <p:ext uri="{BB962C8B-B14F-4D97-AF65-F5344CB8AC3E}">
        <p14:creationId xmlns:p14="http://schemas.microsoft.com/office/powerpoint/2010/main" val="2558178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500"/>
                                  </p:stCondLst>
                                  <p:childTnLst>
                                    <p:set>
                                      <p:cBhvr>
                                        <p:cTn id="8" dur="1" fill="hold">
                                          <p:stCondLst>
                                            <p:cond delay="0"/>
                                          </p:stCondLst>
                                        </p:cTn>
                                        <p:tgtEl>
                                          <p:spTgt spid="17">
                                            <p:txEl>
                                              <p:pRg st="0" end="0"/>
                                            </p:txEl>
                                          </p:spTgt>
                                        </p:tgtEl>
                                        <p:attrNameLst>
                                          <p:attrName>style.visibility</p:attrName>
                                        </p:attrNameLst>
                                      </p:cBhvr>
                                      <p:to>
                                        <p:strVal val="visible"/>
                                      </p:to>
                                    </p:set>
                                  </p:childTnLst>
                                </p:cTn>
                              </p:par>
                              <p:par>
                                <p:cTn id="9" presetID="1" presetClass="entr" presetSubtype="0" fill="hold" grpId="0" nodeType="withEffect">
                                  <p:stCondLst>
                                    <p:cond delay="500"/>
                                  </p:stCondLst>
                                  <p:childTnLst>
                                    <p:set>
                                      <p:cBhvr>
                                        <p:cTn id="10" dur="1" fill="hold">
                                          <p:stCondLst>
                                            <p:cond delay="0"/>
                                          </p:stCondLst>
                                        </p:cTn>
                                        <p:tgtEl>
                                          <p:spTgt spid="17">
                                            <p:txEl>
                                              <p:pRg st="1" end="1"/>
                                            </p:txEl>
                                          </p:spTgt>
                                        </p:tgtEl>
                                        <p:attrNameLst>
                                          <p:attrName>style.visibility</p:attrName>
                                        </p:attrNameLst>
                                      </p:cBhvr>
                                      <p:to>
                                        <p:strVal val="visible"/>
                                      </p:to>
                                    </p:set>
                                  </p:childTnLst>
                                </p:cTn>
                              </p:par>
                              <p:par>
                                <p:cTn id="11" presetID="1" presetClass="entr" presetSubtype="0" fill="hold" grpId="0" nodeType="withEffect">
                                  <p:stCondLst>
                                    <p:cond delay="500"/>
                                  </p:stCondLst>
                                  <p:childTnLst>
                                    <p:set>
                                      <p:cBhvr>
                                        <p:cTn id="12" dur="1" fill="hold">
                                          <p:stCondLst>
                                            <p:cond delay="0"/>
                                          </p:stCondLst>
                                        </p:cTn>
                                        <p:tgtEl>
                                          <p:spTgt spid="17">
                                            <p:txEl>
                                              <p:pRg st="2" end="2"/>
                                            </p:txEl>
                                          </p:spTgt>
                                        </p:tgtEl>
                                        <p:attrNameLst>
                                          <p:attrName>style.visibility</p:attrName>
                                        </p:attrNameLst>
                                      </p:cBhvr>
                                      <p:to>
                                        <p:strVal val="visible"/>
                                      </p:to>
                                    </p:set>
                                  </p:childTnLst>
                                </p:cTn>
                              </p:par>
                            </p:childTnLst>
                          </p:cTn>
                        </p:par>
                        <p:par>
                          <p:cTn id="13" fill="hold">
                            <p:stCondLst>
                              <p:cond delay="500"/>
                            </p:stCondLst>
                            <p:childTnLst>
                              <p:par>
                                <p:cTn id="14" presetID="1" presetClass="entr" presetSubtype="0" fill="hold" nodeType="afterEffect">
                                  <p:stCondLst>
                                    <p:cond delay="500"/>
                                  </p:stCondLst>
                                  <p:childTnLst>
                                    <p:set>
                                      <p:cBhvr>
                                        <p:cTn id="15" dur="1" fill="hold">
                                          <p:stCondLst>
                                            <p:cond delay="0"/>
                                          </p:stCondLst>
                                        </p:cTn>
                                        <p:tgtEl>
                                          <p:spTgt spid="9"/>
                                        </p:tgtEl>
                                        <p:attrNameLst>
                                          <p:attrName>style.visibility</p:attrName>
                                        </p:attrNameLst>
                                      </p:cBhvr>
                                      <p:to>
                                        <p:strVal val="visible"/>
                                      </p:to>
                                    </p:set>
                                  </p:childTnLst>
                                </p:cTn>
                              </p:par>
                              <p:par>
                                <p:cTn id="16" presetID="1" presetClass="entr" presetSubtype="0" fill="hold" grpId="0" nodeType="withEffect">
                                  <p:stCondLst>
                                    <p:cond delay="500"/>
                                  </p:stCondLst>
                                  <p:childTnLst>
                                    <p:set>
                                      <p:cBhvr>
                                        <p:cTn id="17" dur="1" fill="hold">
                                          <p:stCondLst>
                                            <p:cond delay="0"/>
                                          </p:stCondLst>
                                        </p:cTn>
                                        <p:tgtEl>
                                          <p:spTgt spid="18">
                                            <p:txEl>
                                              <p:pRg st="0" end="0"/>
                                            </p:txEl>
                                          </p:spTgt>
                                        </p:tgtEl>
                                        <p:attrNameLst>
                                          <p:attrName>style.visibility</p:attrName>
                                        </p:attrNameLst>
                                      </p:cBhvr>
                                      <p:to>
                                        <p:strVal val="visible"/>
                                      </p:to>
                                    </p:set>
                                  </p:childTnLst>
                                </p:cTn>
                              </p:par>
                              <p:par>
                                <p:cTn id="18" presetID="1" presetClass="entr" presetSubtype="0" fill="hold" grpId="0" nodeType="withEffect">
                                  <p:stCondLst>
                                    <p:cond delay="500"/>
                                  </p:stCondLst>
                                  <p:childTnLst>
                                    <p:set>
                                      <p:cBhvr>
                                        <p:cTn id="19" dur="1" fill="hold">
                                          <p:stCondLst>
                                            <p:cond delay="0"/>
                                          </p:stCondLst>
                                        </p:cTn>
                                        <p:tgtEl>
                                          <p:spTgt spid="18">
                                            <p:txEl>
                                              <p:pRg st="1" end="1"/>
                                            </p:txEl>
                                          </p:spTgt>
                                        </p:tgtEl>
                                        <p:attrNameLst>
                                          <p:attrName>style.visibility</p:attrName>
                                        </p:attrNameLst>
                                      </p:cBhvr>
                                      <p:to>
                                        <p:strVal val="visible"/>
                                      </p:to>
                                    </p:set>
                                  </p:childTnLst>
                                </p:cTn>
                              </p:par>
                              <p:par>
                                <p:cTn id="20" presetID="1" presetClass="entr" presetSubtype="0" fill="hold" grpId="0" nodeType="withEffect">
                                  <p:stCondLst>
                                    <p:cond delay="500"/>
                                  </p:stCondLst>
                                  <p:childTnLst>
                                    <p:set>
                                      <p:cBhvr>
                                        <p:cTn id="21" dur="1" fill="hold">
                                          <p:stCondLst>
                                            <p:cond delay="0"/>
                                          </p:stCondLst>
                                        </p:cTn>
                                        <p:tgtEl>
                                          <p:spTgt spid="18">
                                            <p:txEl>
                                              <p:pRg st="2" end="2"/>
                                            </p:txEl>
                                          </p:spTgt>
                                        </p:tgtEl>
                                        <p:attrNameLst>
                                          <p:attrName>style.visibility</p:attrName>
                                        </p:attrNameLst>
                                      </p:cBhvr>
                                      <p:to>
                                        <p:strVal val="visible"/>
                                      </p:to>
                                    </p:set>
                                  </p:childTnLst>
                                </p:cTn>
                              </p:par>
                            </p:childTnLst>
                          </p:cTn>
                        </p:par>
                        <p:par>
                          <p:cTn id="22" fill="hold">
                            <p:stCondLst>
                              <p:cond delay="1000"/>
                            </p:stCondLst>
                            <p:childTnLst>
                              <p:par>
                                <p:cTn id="23" presetID="1" presetClass="entr" presetSubtype="0" fill="hold" nodeType="afterEffect">
                                  <p:stCondLst>
                                    <p:cond delay="500"/>
                                  </p:stCondLst>
                                  <p:childTnLst>
                                    <p:set>
                                      <p:cBhvr>
                                        <p:cTn id="24" dur="1" fill="hold">
                                          <p:stCondLst>
                                            <p:cond delay="0"/>
                                          </p:stCondLst>
                                        </p:cTn>
                                        <p:tgtEl>
                                          <p:spTgt spid="4"/>
                                        </p:tgtEl>
                                        <p:attrNameLst>
                                          <p:attrName>style.visibility</p:attrName>
                                        </p:attrNameLst>
                                      </p:cBhvr>
                                      <p:to>
                                        <p:strVal val="visible"/>
                                      </p:to>
                                    </p:set>
                                  </p:childTnLst>
                                </p:cTn>
                              </p:par>
                              <p:par>
                                <p:cTn id="25" presetID="1" presetClass="entr" presetSubtype="0" fill="hold" grpId="0" nodeType="withEffect">
                                  <p:stCondLst>
                                    <p:cond delay="500"/>
                                  </p:stCondLst>
                                  <p:childTnLst>
                                    <p:set>
                                      <p:cBhvr>
                                        <p:cTn id="26" dur="1" fill="hold">
                                          <p:stCondLst>
                                            <p:cond delay="0"/>
                                          </p:stCondLst>
                                        </p:cTn>
                                        <p:tgtEl>
                                          <p:spTgt spid="20">
                                            <p:txEl>
                                              <p:pRg st="0" end="0"/>
                                            </p:txEl>
                                          </p:spTgt>
                                        </p:tgtEl>
                                        <p:attrNameLst>
                                          <p:attrName>style.visibility</p:attrName>
                                        </p:attrNameLst>
                                      </p:cBhvr>
                                      <p:to>
                                        <p:strVal val="visible"/>
                                      </p:to>
                                    </p:set>
                                  </p:childTnLst>
                                </p:cTn>
                              </p:par>
                              <p:par>
                                <p:cTn id="27" presetID="1" presetClass="entr" presetSubtype="0" fill="hold" grpId="0" nodeType="withEffect">
                                  <p:stCondLst>
                                    <p:cond delay="500"/>
                                  </p:stCondLst>
                                  <p:childTnLst>
                                    <p:set>
                                      <p:cBhvr>
                                        <p:cTn id="28" dur="1" fill="hold">
                                          <p:stCondLst>
                                            <p:cond delay="0"/>
                                          </p:stCondLst>
                                        </p:cTn>
                                        <p:tgtEl>
                                          <p:spTgt spid="20">
                                            <p:txEl>
                                              <p:pRg st="1" end="1"/>
                                            </p:txEl>
                                          </p:spTgt>
                                        </p:tgtEl>
                                        <p:attrNameLst>
                                          <p:attrName>style.visibility</p:attrName>
                                        </p:attrNameLst>
                                      </p:cBhvr>
                                      <p:to>
                                        <p:strVal val="visible"/>
                                      </p:to>
                                    </p:set>
                                  </p:childTnLst>
                                </p:cTn>
                              </p:par>
                              <p:par>
                                <p:cTn id="29" presetID="1" presetClass="entr" presetSubtype="0" fill="hold" grpId="0" nodeType="withEffect">
                                  <p:stCondLst>
                                    <p:cond delay="500"/>
                                  </p:stCondLst>
                                  <p:childTnLst>
                                    <p:set>
                                      <p:cBhvr>
                                        <p:cTn id="30" dur="1" fill="hold">
                                          <p:stCondLst>
                                            <p:cond delay="0"/>
                                          </p:stCondLst>
                                        </p:cTn>
                                        <p:tgtEl>
                                          <p:spTgt spid="2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tmplLst>
          <p:tmpl lvl="1">
            <p:tnLst>
              <p:par>
                <p:cTn presetID="1" presetClass="entr" presetSubtype="0" fill="hold" nodeType="withEffect">
                  <p:stCondLst>
                    <p:cond delay="500"/>
                  </p:stCondLst>
                  <p:childTnLst>
                    <p:set>
                      <p:cBhvr>
                        <p:cTn dur="1" fill="hold">
                          <p:stCondLst>
                            <p:cond delay="0"/>
                          </p:stCondLst>
                        </p:cTn>
                        <p:tgtEl>
                          <p:spTgt spid="17"/>
                        </p:tgtEl>
                        <p:attrNameLst>
                          <p:attrName>style.visibility</p:attrName>
                        </p:attrNameLst>
                      </p:cBhvr>
                      <p:to>
                        <p:strVal val="visible"/>
                      </p:to>
                    </p:set>
                  </p:childTnLst>
                </p:cTn>
              </p:par>
            </p:tnLst>
          </p:tmpl>
          <p:tmpl lvl="2">
            <p:tnLst>
              <p:par>
                <p:cTn presetID="1" presetClass="entr" presetSubtype="0" fill="hold" nodeType="withEffect">
                  <p:stCondLst>
                    <p:cond delay="500"/>
                  </p:stCondLst>
                  <p:childTnLst>
                    <p:set>
                      <p:cBhvr>
                        <p:cTn dur="1" fill="hold">
                          <p:stCondLst>
                            <p:cond delay="0"/>
                          </p:stCondLst>
                        </p:cTn>
                        <p:tgtEl>
                          <p:spTgt spid="17"/>
                        </p:tgtEl>
                        <p:attrNameLst>
                          <p:attrName>style.visibility</p:attrName>
                        </p:attrNameLst>
                      </p:cBhvr>
                      <p:to>
                        <p:strVal val="visible"/>
                      </p:to>
                    </p:set>
                  </p:childTnLst>
                </p:cTn>
              </p:par>
            </p:tnLst>
          </p:tmpl>
          <p:tmpl lvl="3">
            <p:tnLst>
              <p:par>
                <p:cTn presetID="1" presetClass="entr" presetSubtype="0" fill="hold" nodeType="withEffect">
                  <p:stCondLst>
                    <p:cond delay="500"/>
                  </p:stCondLst>
                  <p:childTnLst>
                    <p:set>
                      <p:cBhvr>
                        <p:cTn dur="1" fill="hold">
                          <p:stCondLst>
                            <p:cond delay="0"/>
                          </p:stCondLst>
                        </p:cTn>
                        <p:tgtEl>
                          <p:spTgt spid="17"/>
                        </p:tgtEl>
                        <p:attrNameLst>
                          <p:attrName>style.visibility</p:attrName>
                        </p:attrNameLst>
                      </p:cBhvr>
                      <p:to>
                        <p:strVal val="visible"/>
                      </p:to>
                    </p:set>
                  </p:childTnLst>
                </p:cTn>
              </p:par>
            </p:tnLst>
          </p:tmpl>
        </p:tmplLst>
      </p:bldP>
      <p:bldP spid="18" grpId="0" build="p">
        <p:tmplLst>
          <p:tmpl lvl="1">
            <p:tnLst>
              <p:par>
                <p:cTn presetID="1" presetClass="entr" presetSubtype="0" fill="hold" nodeType="withEffect">
                  <p:stCondLst>
                    <p:cond delay="500"/>
                  </p:stCondLst>
                  <p:childTnLst>
                    <p:set>
                      <p:cBhvr>
                        <p:cTn dur="1" fill="hold">
                          <p:stCondLst>
                            <p:cond delay="0"/>
                          </p:stCondLst>
                        </p:cTn>
                        <p:tgtEl>
                          <p:spTgt spid="18"/>
                        </p:tgtEl>
                        <p:attrNameLst>
                          <p:attrName>style.visibility</p:attrName>
                        </p:attrNameLst>
                      </p:cBhvr>
                      <p:to>
                        <p:strVal val="visible"/>
                      </p:to>
                    </p:set>
                  </p:childTnLst>
                </p:cTn>
              </p:par>
            </p:tnLst>
          </p:tmpl>
          <p:tmpl lvl="2">
            <p:tnLst>
              <p:par>
                <p:cTn presetID="1" presetClass="entr" presetSubtype="0" fill="hold" nodeType="withEffect">
                  <p:stCondLst>
                    <p:cond delay="500"/>
                  </p:stCondLst>
                  <p:childTnLst>
                    <p:set>
                      <p:cBhvr>
                        <p:cTn dur="1" fill="hold">
                          <p:stCondLst>
                            <p:cond delay="0"/>
                          </p:stCondLst>
                        </p:cTn>
                        <p:tgtEl>
                          <p:spTgt spid="18"/>
                        </p:tgtEl>
                        <p:attrNameLst>
                          <p:attrName>style.visibility</p:attrName>
                        </p:attrNameLst>
                      </p:cBhvr>
                      <p:to>
                        <p:strVal val="visible"/>
                      </p:to>
                    </p:set>
                  </p:childTnLst>
                </p:cTn>
              </p:par>
            </p:tnLst>
          </p:tmpl>
          <p:tmpl lvl="3">
            <p:tnLst>
              <p:par>
                <p:cTn presetID="1" presetClass="entr" presetSubtype="0" fill="hold" nodeType="withEffect">
                  <p:stCondLst>
                    <p:cond delay="500"/>
                  </p:stCondLst>
                  <p:childTnLst>
                    <p:set>
                      <p:cBhvr>
                        <p:cTn dur="1" fill="hold">
                          <p:stCondLst>
                            <p:cond delay="0"/>
                          </p:stCondLst>
                        </p:cTn>
                        <p:tgtEl>
                          <p:spTgt spid="18"/>
                        </p:tgtEl>
                        <p:attrNameLst>
                          <p:attrName>style.visibility</p:attrName>
                        </p:attrNameLst>
                      </p:cBhvr>
                      <p:to>
                        <p:strVal val="visible"/>
                      </p:to>
                    </p:set>
                  </p:childTnLst>
                </p:cTn>
              </p:par>
            </p:tnLst>
          </p:tmpl>
        </p:tmplLst>
      </p:bldP>
      <p:bldP spid="20" grpId="0" build="p">
        <p:tmplLst>
          <p:tmpl lvl="1">
            <p:tnLst>
              <p:par>
                <p:cTn presetID="1" presetClass="entr" presetSubtype="0" fill="hold" nodeType="withEffect">
                  <p:stCondLst>
                    <p:cond delay="500"/>
                  </p:stCondLst>
                  <p:childTnLst>
                    <p:set>
                      <p:cBhvr>
                        <p:cTn dur="1" fill="hold">
                          <p:stCondLst>
                            <p:cond delay="0"/>
                          </p:stCondLst>
                        </p:cTn>
                        <p:tgtEl>
                          <p:spTgt spid="20"/>
                        </p:tgtEl>
                        <p:attrNameLst>
                          <p:attrName>style.visibility</p:attrName>
                        </p:attrNameLst>
                      </p:cBhvr>
                      <p:to>
                        <p:strVal val="visible"/>
                      </p:to>
                    </p:set>
                  </p:childTnLst>
                </p:cTn>
              </p:par>
            </p:tnLst>
          </p:tmpl>
          <p:tmpl lvl="2">
            <p:tnLst>
              <p:par>
                <p:cTn presetID="1" presetClass="entr" presetSubtype="0" fill="hold" nodeType="withEffect">
                  <p:stCondLst>
                    <p:cond delay="500"/>
                  </p:stCondLst>
                  <p:childTnLst>
                    <p:set>
                      <p:cBhvr>
                        <p:cTn dur="1" fill="hold">
                          <p:stCondLst>
                            <p:cond delay="0"/>
                          </p:stCondLst>
                        </p:cTn>
                        <p:tgtEl>
                          <p:spTgt spid="20"/>
                        </p:tgtEl>
                        <p:attrNameLst>
                          <p:attrName>style.visibility</p:attrName>
                        </p:attrNameLst>
                      </p:cBhvr>
                      <p:to>
                        <p:strVal val="visible"/>
                      </p:to>
                    </p:set>
                  </p:childTnLst>
                </p:cTn>
              </p:par>
            </p:tnLst>
          </p:tmpl>
          <p:tmpl lvl="3">
            <p:tnLst>
              <p:par>
                <p:cTn presetID="1" presetClass="entr" presetSubtype="0" fill="hold" nodeType="withEffect">
                  <p:stCondLst>
                    <p:cond delay="500"/>
                  </p:stCondLst>
                  <p:childTnLst>
                    <p:set>
                      <p:cBhvr>
                        <p:cTn dur="1" fill="hold">
                          <p:stCondLst>
                            <p:cond delay="0"/>
                          </p:stCondLst>
                        </p:cTn>
                        <p:tgtEl>
                          <p:spTgt spid="20"/>
                        </p:tgtEl>
                        <p:attrNameLst>
                          <p:attrName>style.visibility</p:attrName>
                        </p:attrNameLst>
                      </p:cBhvr>
                      <p:to>
                        <p:strVal val="visible"/>
                      </p:to>
                    </p:set>
                  </p:childTnLst>
                </p:cTn>
              </p:par>
            </p:tnLst>
          </p:tmpl>
        </p:tmplLst>
      </p:bldP>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3353B-154E-6444-8247-9F7F64C71A27}"/>
              </a:ext>
            </a:extLst>
          </p:cNvPr>
          <p:cNvSpPr>
            <a:spLocks noGrp="1"/>
          </p:cNvSpPr>
          <p:nvPr>
            <p:ph type="title" hasCustomPrompt="1"/>
          </p:nvPr>
        </p:nvSpPr>
        <p:spPr>
          <a:xfrm>
            <a:off x="279400" y="365125"/>
            <a:ext cx="7842624" cy="1325563"/>
          </a:xfrm>
        </p:spPr>
        <p:txBody>
          <a:bodyPr/>
          <a:lstStyle>
            <a:lvl1pPr>
              <a:defRPr/>
            </a:lvl1pPr>
          </a:lstStyle>
          <a:p>
            <a:r>
              <a:rPr lang="en-US" dirty="0"/>
              <a:t>Why your child should travel</a:t>
            </a:r>
          </a:p>
        </p:txBody>
      </p:sp>
      <p:sp>
        <p:nvSpPr>
          <p:cNvPr id="4" name="TextBox 3">
            <a:extLst>
              <a:ext uri="{FF2B5EF4-FFF2-40B4-BE49-F238E27FC236}">
                <a16:creationId xmlns:a16="http://schemas.microsoft.com/office/drawing/2014/main" id="{9B9C7E20-D92E-7E47-B4CA-D54B117D423D}"/>
              </a:ext>
            </a:extLst>
          </p:cNvPr>
          <p:cNvSpPr txBox="1"/>
          <p:nvPr userDrawn="1"/>
        </p:nvSpPr>
        <p:spPr>
          <a:xfrm>
            <a:off x="279400" y="1380564"/>
            <a:ext cx="6463553" cy="369332"/>
          </a:xfrm>
          <a:prstGeom prst="rect">
            <a:avLst/>
          </a:prstGeom>
          <a:noFill/>
        </p:spPr>
        <p:txBody>
          <a:bodyPr wrap="square" rtlCol="0">
            <a:spAutoFit/>
          </a:bodyPr>
          <a:lstStyle/>
          <a:p>
            <a:r>
              <a:rPr lang="en-US" sz="1800" b="0" i="1" u="none" strike="noStrike" kern="1200" dirty="0">
                <a:solidFill>
                  <a:srgbClr val="364B8C"/>
                </a:solidFill>
                <a:effectLst/>
                <a:latin typeface="Arial" panose="020B0604020202020204" pitchFamily="34" charset="0"/>
                <a:ea typeface="+mn-ea"/>
                <a:cs typeface="Arial" panose="020B0604020202020204" pitchFamily="34" charset="0"/>
              </a:rPr>
              <a:t>Travel impact by the numbers</a:t>
            </a:r>
            <a:endParaRPr lang="en-US" dirty="0">
              <a:solidFill>
                <a:srgbClr val="364B8C"/>
              </a:solidFill>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D7E0F59C-AD13-1948-9A6F-5D6F3B1D031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819095" y="-256244"/>
            <a:ext cx="4455380" cy="7203309"/>
          </a:xfrm>
          <a:prstGeom prst="rect">
            <a:avLst/>
          </a:prstGeom>
        </p:spPr>
      </p:pic>
      <p:pic>
        <p:nvPicPr>
          <p:cNvPr id="7" name="Picture 6">
            <a:extLst>
              <a:ext uri="{FF2B5EF4-FFF2-40B4-BE49-F238E27FC236}">
                <a16:creationId xmlns:a16="http://schemas.microsoft.com/office/drawing/2014/main" id="{F04DE0AE-660A-0F46-A924-3D1F33ABE78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93530" y="6277391"/>
            <a:ext cx="2033415" cy="386517"/>
          </a:xfrm>
          <a:prstGeom prst="rect">
            <a:avLst/>
          </a:prstGeom>
        </p:spPr>
      </p:pic>
    </p:spTree>
    <p:extLst>
      <p:ext uri="{BB962C8B-B14F-4D97-AF65-F5344CB8AC3E}">
        <p14:creationId xmlns:p14="http://schemas.microsoft.com/office/powerpoint/2010/main" val="37947199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0B24BB8-F826-6340-8E4A-E0C020B5736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04789" y="3538844"/>
            <a:ext cx="685287" cy="685287"/>
          </a:xfrm>
          <a:prstGeom prst="rect">
            <a:avLst/>
          </a:prstGeom>
        </p:spPr>
      </p:pic>
      <p:pic>
        <p:nvPicPr>
          <p:cNvPr id="4" name="Picture 3">
            <a:extLst>
              <a:ext uri="{FF2B5EF4-FFF2-40B4-BE49-F238E27FC236}">
                <a16:creationId xmlns:a16="http://schemas.microsoft.com/office/drawing/2014/main" id="{C0BC8072-59CF-CA48-9992-208ABC889F8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69702" y="1948583"/>
            <a:ext cx="750016" cy="750016"/>
          </a:xfrm>
          <a:prstGeom prst="rect">
            <a:avLst/>
          </a:prstGeom>
        </p:spPr>
      </p:pic>
      <p:sp>
        <p:nvSpPr>
          <p:cNvPr id="2" name="Title 1">
            <a:extLst>
              <a:ext uri="{FF2B5EF4-FFF2-40B4-BE49-F238E27FC236}">
                <a16:creationId xmlns:a16="http://schemas.microsoft.com/office/drawing/2014/main" id="{C313353B-154E-6444-8247-9F7F64C71A27}"/>
              </a:ext>
            </a:extLst>
          </p:cNvPr>
          <p:cNvSpPr>
            <a:spLocks noGrp="1"/>
          </p:cNvSpPr>
          <p:nvPr>
            <p:ph type="title" hasCustomPrompt="1"/>
          </p:nvPr>
        </p:nvSpPr>
        <p:spPr>
          <a:xfrm>
            <a:off x="279400" y="365125"/>
            <a:ext cx="5816600" cy="1325563"/>
          </a:xfrm>
        </p:spPr>
        <p:txBody>
          <a:bodyPr/>
          <a:lstStyle>
            <a:lvl1pPr>
              <a:defRPr/>
            </a:lvl1pPr>
          </a:lstStyle>
          <a:p>
            <a:r>
              <a:rPr lang="en-US" dirty="0"/>
              <a:t>Why </a:t>
            </a:r>
            <a:r>
              <a:rPr lang="en-US" dirty="0" err="1"/>
              <a:t>Explorica</a:t>
            </a:r>
            <a:r>
              <a:rPr lang="en-US" dirty="0"/>
              <a:t>? 1</a:t>
            </a:r>
          </a:p>
        </p:txBody>
      </p:sp>
      <p:sp>
        <p:nvSpPr>
          <p:cNvPr id="17" name="Text Placeholder 2">
            <a:extLst>
              <a:ext uri="{FF2B5EF4-FFF2-40B4-BE49-F238E27FC236}">
                <a16:creationId xmlns:a16="http://schemas.microsoft.com/office/drawing/2014/main" id="{5B336B9F-38F0-EB46-AA1F-A1AE2AAD4A06}"/>
              </a:ext>
            </a:extLst>
          </p:cNvPr>
          <p:cNvSpPr>
            <a:spLocks noGrp="1"/>
          </p:cNvSpPr>
          <p:nvPr>
            <p:ph idx="11" hasCustomPrompt="1"/>
          </p:nvPr>
        </p:nvSpPr>
        <p:spPr>
          <a:xfrm>
            <a:off x="1501915" y="1948583"/>
            <a:ext cx="4395304" cy="98887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
        <p:nvSpPr>
          <p:cNvPr id="18" name="Text Placeholder 2">
            <a:extLst>
              <a:ext uri="{FF2B5EF4-FFF2-40B4-BE49-F238E27FC236}">
                <a16:creationId xmlns:a16="http://schemas.microsoft.com/office/drawing/2014/main" id="{2D6FACC3-79B2-1246-8F9C-E41BF8BE72E7}"/>
              </a:ext>
            </a:extLst>
          </p:cNvPr>
          <p:cNvSpPr>
            <a:spLocks noGrp="1"/>
          </p:cNvSpPr>
          <p:nvPr>
            <p:ph idx="12" hasCustomPrompt="1"/>
          </p:nvPr>
        </p:nvSpPr>
        <p:spPr>
          <a:xfrm>
            <a:off x="1501915" y="3533874"/>
            <a:ext cx="4395304" cy="98887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pic>
        <p:nvPicPr>
          <p:cNvPr id="9" name="Picture 8">
            <a:extLst>
              <a:ext uri="{FF2B5EF4-FFF2-40B4-BE49-F238E27FC236}">
                <a16:creationId xmlns:a16="http://schemas.microsoft.com/office/drawing/2014/main" id="{0B05F279-25D0-5140-9C43-A6742A617A6D}"/>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6727108" y="-976614"/>
            <a:ext cx="5579640" cy="9020975"/>
          </a:xfrm>
          <a:prstGeom prst="rect">
            <a:avLst/>
          </a:prstGeom>
        </p:spPr>
      </p:pic>
      <p:pic>
        <p:nvPicPr>
          <p:cNvPr id="11" name="Picture 10">
            <a:extLst>
              <a:ext uri="{FF2B5EF4-FFF2-40B4-BE49-F238E27FC236}">
                <a16:creationId xmlns:a16="http://schemas.microsoft.com/office/drawing/2014/main" id="{1FC6E834-E684-6C42-BC02-C22A2F22E05F}"/>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93530" y="6277391"/>
            <a:ext cx="2033415" cy="386517"/>
          </a:xfrm>
          <a:prstGeom prst="rect">
            <a:avLst/>
          </a:prstGeom>
        </p:spPr>
      </p:pic>
    </p:spTree>
    <p:extLst>
      <p:ext uri="{BB962C8B-B14F-4D97-AF65-F5344CB8AC3E}">
        <p14:creationId xmlns:p14="http://schemas.microsoft.com/office/powerpoint/2010/main" val="40097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0"/>
                                  </p:stCondLst>
                                  <p:childTnLst>
                                    <p:set>
                                      <p:cBhvr>
                                        <p:cTn id="9" dur="1" fill="hold">
                                          <p:stCondLst>
                                            <p:cond delay="0"/>
                                          </p:stCondLst>
                                        </p:cTn>
                                        <p:tgtEl>
                                          <p:spTgt spid="17">
                                            <p:txEl>
                                              <p:pRg st="0" end="0"/>
                                            </p:txEl>
                                          </p:spTgt>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grpId="0" nodeType="afterEffect">
                                  <p:stCondLst>
                                    <p:cond delay="0"/>
                                  </p:stCondLst>
                                  <p:childTnLst>
                                    <p:set>
                                      <p:cBhvr>
                                        <p:cTn id="12" dur="1" fill="hold">
                                          <p:stCondLst>
                                            <p:cond delay="0"/>
                                          </p:stCondLst>
                                        </p:cTn>
                                        <p:tgtEl>
                                          <p:spTgt spid="17">
                                            <p:txEl>
                                              <p:pRg st="1" end="1"/>
                                            </p:txEl>
                                          </p:spTgt>
                                        </p:tgtEl>
                                        <p:attrNameLst>
                                          <p:attrName>style.visibility</p:attrName>
                                        </p:attrNameLst>
                                      </p:cBhvr>
                                      <p:to>
                                        <p:strVal val="visible"/>
                                      </p:to>
                                    </p:set>
                                  </p:childTnLst>
                                </p:cTn>
                              </p:par>
                            </p:childTnLst>
                          </p:cTn>
                        </p:par>
                        <p:par>
                          <p:cTn id="13" fill="hold">
                            <p:stCondLst>
                              <p:cond delay="500"/>
                            </p:stCondLst>
                            <p:childTnLst>
                              <p:par>
                                <p:cTn id="14" presetID="1" presetClass="entr" presetSubtype="0" fill="hold" grpId="0" nodeType="afterEffect">
                                  <p:stCondLst>
                                    <p:cond delay="0"/>
                                  </p:stCondLst>
                                  <p:childTnLst>
                                    <p:set>
                                      <p:cBhvr>
                                        <p:cTn id="15" dur="1" fill="hold">
                                          <p:stCondLst>
                                            <p:cond delay="0"/>
                                          </p:stCondLst>
                                        </p:cTn>
                                        <p:tgtEl>
                                          <p:spTgt spid="17">
                                            <p:txEl>
                                              <p:pRg st="2" end="2"/>
                                            </p:txEl>
                                          </p:spTgt>
                                        </p:tgtEl>
                                        <p:attrNameLst>
                                          <p:attrName>style.visibility</p:attrName>
                                        </p:attrNameLst>
                                      </p:cBhvr>
                                      <p:to>
                                        <p:strVal val="visible"/>
                                      </p:to>
                                    </p:set>
                                  </p:childTnLst>
                                </p:cTn>
                              </p:par>
                            </p:childTnLst>
                          </p:cTn>
                        </p:par>
                        <p:par>
                          <p:cTn id="16" fill="hold">
                            <p:stCondLst>
                              <p:cond delay="500"/>
                            </p:stCondLst>
                            <p:childTnLst>
                              <p:par>
                                <p:cTn id="17" presetID="1" presetClass="entr" presetSubtype="0" fill="hold" nodeType="afterEffect">
                                  <p:stCondLst>
                                    <p:cond delay="500"/>
                                  </p:stCondLst>
                                  <p:childTnLst>
                                    <p:set>
                                      <p:cBhvr>
                                        <p:cTn id="18" dur="1" fill="hold">
                                          <p:stCondLst>
                                            <p:cond delay="0"/>
                                          </p:stCondLst>
                                        </p:cTn>
                                        <p:tgtEl>
                                          <p:spTgt spid="5"/>
                                        </p:tgtEl>
                                        <p:attrNameLst>
                                          <p:attrName>style.visibility</p:attrName>
                                        </p:attrNameLst>
                                      </p:cBhvr>
                                      <p:to>
                                        <p:strVal val="visible"/>
                                      </p:to>
                                    </p:set>
                                  </p:childTnLst>
                                </p:cTn>
                              </p:par>
                            </p:childTnLst>
                          </p:cTn>
                        </p:par>
                        <p:par>
                          <p:cTn id="19" fill="hold">
                            <p:stCondLst>
                              <p:cond delay="1000"/>
                            </p:stCondLst>
                            <p:childTnLst>
                              <p:par>
                                <p:cTn id="20" presetID="1" presetClass="entr" presetSubtype="0" fill="hold" grpId="0" nodeType="afterEffect">
                                  <p:stCondLst>
                                    <p:cond delay="0"/>
                                  </p:stCondLst>
                                  <p:childTnLst>
                                    <p:set>
                                      <p:cBhvr>
                                        <p:cTn id="21" dur="1" fill="hold">
                                          <p:stCondLst>
                                            <p:cond delay="0"/>
                                          </p:stCondLst>
                                        </p:cTn>
                                        <p:tgtEl>
                                          <p:spTgt spid="18">
                                            <p:txEl>
                                              <p:pRg st="0" end="0"/>
                                            </p:txEl>
                                          </p:spTgt>
                                        </p:tgtEl>
                                        <p:attrNameLst>
                                          <p:attrName>style.visibility</p:attrName>
                                        </p:attrNameLst>
                                      </p:cBhvr>
                                      <p:to>
                                        <p:strVal val="visible"/>
                                      </p:to>
                                    </p:set>
                                  </p:childTnLst>
                                </p:cTn>
                              </p:par>
                            </p:childTnLst>
                          </p:cTn>
                        </p:par>
                        <p:par>
                          <p:cTn id="22" fill="hold">
                            <p:stCondLst>
                              <p:cond delay="1000"/>
                            </p:stCondLst>
                            <p:childTnLst>
                              <p:par>
                                <p:cTn id="23" presetID="1" presetClass="entr" presetSubtype="0" fill="hold" grpId="0" nodeType="afterEffect">
                                  <p:stCondLst>
                                    <p:cond delay="0"/>
                                  </p:stCondLst>
                                  <p:childTnLst>
                                    <p:set>
                                      <p:cBhvr>
                                        <p:cTn id="24" dur="1" fill="hold">
                                          <p:stCondLst>
                                            <p:cond delay="0"/>
                                          </p:stCondLst>
                                        </p:cTn>
                                        <p:tgtEl>
                                          <p:spTgt spid="18">
                                            <p:txEl>
                                              <p:pRg st="1" end="1"/>
                                            </p:txEl>
                                          </p:spTgt>
                                        </p:tgtEl>
                                        <p:attrNameLst>
                                          <p:attrName>style.visibility</p:attrName>
                                        </p:attrNameLst>
                                      </p:cBhvr>
                                      <p:to>
                                        <p:strVal val="visible"/>
                                      </p:to>
                                    </p:set>
                                  </p:childTnLst>
                                </p:cTn>
                              </p:par>
                            </p:childTnLst>
                          </p:cTn>
                        </p:par>
                        <p:par>
                          <p:cTn id="25" fill="hold">
                            <p:stCondLst>
                              <p:cond delay="1000"/>
                            </p:stCondLst>
                            <p:childTnLst>
                              <p:par>
                                <p:cTn id="26" presetID="1" presetClass="entr" presetSubtype="0" fill="hold" grpId="0" nodeType="afterEffect">
                                  <p:stCondLst>
                                    <p:cond delay="0"/>
                                  </p:stCondLst>
                                  <p:childTnLst>
                                    <p:set>
                                      <p:cBhvr>
                                        <p:cTn id="27" dur="1" fill="hold">
                                          <p:stCondLst>
                                            <p:cond delay="0"/>
                                          </p:stCondLst>
                                        </p:cTn>
                                        <p:tgtEl>
                                          <p:spTgt spid="1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uiExpand="1" build="p">
        <p:tmplLst>
          <p:tmpl lvl="1">
            <p:tnLst>
              <p:par>
                <p:cTn presetID="1" presetClass="entr" presetSubtype="0" fill="hold" nodeType="afterEffect">
                  <p:stCondLst>
                    <p:cond delay="0"/>
                  </p:stCondLst>
                  <p:childTnLst>
                    <p:set>
                      <p:cBhvr>
                        <p:cTn dur="1" fill="hold">
                          <p:stCondLst>
                            <p:cond delay="0"/>
                          </p:stCondLst>
                        </p:cTn>
                        <p:tgtEl>
                          <p:spTgt spid="17"/>
                        </p:tgtEl>
                        <p:attrNameLst>
                          <p:attrName>style.visibility</p:attrName>
                        </p:attrNameLst>
                      </p:cBhvr>
                      <p:to>
                        <p:strVal val="visible"/>
                      </p:to>
                    </p:set>
                  </p:childTnLst>
                </p:cTn>
              </p:par>
            </p:tnLst>
          </p:tmpl>
          <p:tmpl lvl="2">
            <p:tnLst>
              <p:par>
                <p:cTn presetID="1" presetClass="entr" presetSubtype="0" fill="hold" nodeType="afterEffect">
                  <p:stCondLst>
                    <p:cond delay="0"/>
                  </p:stCondLst>
                  <p:childTnLst>
                    <p:set>
                      <p:cBhvr>
                        <p:cTn dur="1" fill="hold">
                          <p:stCondLst>
                            <p:cond delay="0"/>
                          </p:stCondLst>
                        </p:cTn>
                        <p:tgtEl>
                          <p:spTgt spid="17"/>
                        </p:tgtEl>
                        <p:attrNameLst>
                          <p:attrName>style.visibility</p:attrName>
                        </p:attrNameLst>
                      </p:cBhvr>
                      <p:to>
                        <p:strVal val="visible"/>
                      </p:to>
                    </p:set>
                  </p:childTnLst>
                </p:cTn>
              </p:par>
            </p:tnLst>
          </p:tmpl>
          <p:tmpl lvl="3">
            <p:tnLst>
              <p:par>
                <p:cTn presetID="1" presetClass="entr" presetSubtype="0" fill="hold" nodeType="afterEffect">
                  <p:stCondLst>
                    <p:cond delay="0"/>
                  </p:stCondLst>
                  <p:childTnLst>
                    <p:set>
                      <p:cBhvr>
                        <p:cTn dur="1" fill="hold">
                          <p:stCondLst>
                            <p:cond delay="0"/>
                          </p:stCondLst>
                        </p:cTn>
                        <p:tgtEl>
                          <p:spTgt spid="17"/>
                        </p:tgtEl>
                        <p:attrNameLst>
                          <p:attrName>style.visibility</p:attrName>
                        </p:attrNameLst>
                      </p:cBhvr>
                      <p:to>
                        <p:strVal val="visible"/>
                      </p:to>
                    </p:set>
                  </p:childTnLst>
                </p:cTn>
              </p:par>
            </p:tnLst>
          </p:tmpl>
        </p:tmplLst>
      </p:bldP>
      <p:bldP spid="18" grpId="0" build="p">
        <p:tmplLst>
          <p:tmpl lvl="1">
            <p:tnLst>
              <p:par>
                <p:cTn presetID="1" presetClass="entr" presetSubtype="0" fill="hold" nodeType="afterEffect">
                  <p:stCondLst>
                    <p:cond delay="0"/>
                  </p:stCondLst>
                  <p:childTnLst>
                    <p:set>
                      <p:cBhvr>
                        <p:cTn dur="1" fill="hold">
                          <p:stCondLst>
                            <p:cond delay="0"/>
                          </p:stCondLst>
                        </p:cTn>
                        <p:tgtEl>
                          <p:spTgt spid="18"/>
                        </p:tgtEl>
                        <p:attrNameLst>
                          <p:attrName>style.visibility</p:attrName>
                        </p:attrNameLst>
                      </p:cBhvr>
                      <p:to>
                        <p:strVal val="visible"/>
                      </p:to>
                    </p:set>
                  </p:childTnLst>
                </p:cTn>
              </p:par>
            </p:tnLst>
          </p:tmpl>
          <p:tmpl lvl="2">
            <p:tnLst>
              <p:par>
                <p:cTn presetID="1" presetClass="entr" presetSubtype="0" fill="hold" nodeType="afterEffect">
                  <p:stCondLst>
                    <p:cond delay="0"/>
                  </p:stCondLst>
                  <p:childTnLst>
                    <p:set>
                      <p:cBhvr>
                        <p:cTn dur="1" fill="hold">
                          <p:stCondLst>
                            <p:cond delay="0"/>
                          </p:stCondLst>
                        </p:cTn>
                        <p:tgtEl>
                          <p:spTgt spid="18"/>
                        </p:tgtEl>
                        <p:attrNameLst>
                          <p:attrName>style.visibility</p:attrName>
                        </p:attrNameLst>
                      </p:cBhvr>
                      <p:to>
                        <p:strVal val="visible"/>
                      </p:to>
                    </p:set>
                  </p:childTnLst>
                </p:cTn>
              </p:par>
            </p:tnLst>
          </p:tmpl>
          <p:tmpl lvl="3">
            <p:tnLst>
              <p:par>
                <p:cTn presetID="1" presetClass="entr" presetSubtype="0" fill="hold" nodeType="afterEffect">
                  <p:stCondLst>
                    <p:cond delay="0"/>
                  </p:stCondLst>
                  <p:childTnLst>
                    <p:set>
                      <p:cBhvr>
                        <p:cTn dur="1" fill="hold">
                          <p:stCondLst>
                            <p:cond delay="0"/>
                          </p:stCondLst>
                        </p:cTn>
                        <p:tgtEl>
                          <p:spTgt spid="18"/>
                        </p:tgtEl>
                        <p:attrNameLst>
                          <p:attrName>style.visibility</p:attrName>
                        </p:attrNameLst>
                      </p:cBhvr>
                      <p:to>
                        <p:strVal val="visible"/>
                      </p:to>
                    </p:set>
                  </p:childTnLst>
                </p:cTn>
              </p:par>
            </p:tnLst>
          </p:tmpl>
        </p:tmplLst>
      </p:bldP>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7C14952-E5C4-E94D-99EA-6E2BBA32125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694633" y="-76375"/>
            <a:ext cx="5497367" cy="7313679"/>
          </a:xfrm>
          <a:prstGeom prst="rect">
            <a:avLst/>
          </a:prstGeom>
        </p:spPr>
      </p:pic>
      <p:pic>
        <p:nvPicPr>
          <p:cNvPr id="5" name="Picture 4">
            <a:extLst>
              <a:ext uri="{FF2B5EF4-FFF2-40B4-BE49-F238E27FC236}">
                <a16:creationId xmlns:a16="http://schemas.microsoft.com/office/drawing/2014/main" id="{65720B16-4E5F-FB44-B595-7E7E104E261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65274" y="3785316"/>
            <a:ext cx="764313" cy="764313"/>
          </a:xfrm>
          <a:prstGeom prst="rect">
            <a:avLst/>
          </a:prstGeom>
        </p:spPr>
      </p:pic>
      <p:pic>
        <p:nvPicPr>
          <p:cNvPr id="4" name="Picture 3">
            <a:extLst>
              <a:ext uri="{FF2B5EF4-FFF2-40B4-BE49-F238E27FC236}">
                <a16:creationId xmlns:a16="http://schemas.microsoft.com/office/drawing/2014/main" id="{6D48894D-F069-F749-9BF2-D78C20F4B6C4}"/>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65275" y="1909069"/>
            <a:ext cx="764313" cy="764313"/>
          </a:xfrm>
          <a:prstGeom prst="rect">
            <a:avLst/>
          </a:prstGeom>
        </p:spPr>
      </p:pic>
      <p:sp>
        <p:nvSpPr>
          <p:cNvPr id="2" name="Title 1">
            <a:extLst>
              <a:ext uri="{FF2B5EF4-FFF2-40B4-BE49-F238E27FC236}">
                <a16:creationId xmlns:a16="http://schemas.microsoft.com/office/drawing/2014/main" id="{C313353B-154E-6444-8247-9F7F64C71A27}"/>
              </a:ext>
            </a:extLst>
          </p:cNvPr>
          <p:cNvSpPr>
            <a:spLocks noGrp="1"/>
          </p:cNvSpPr>
          <p:nvPr>
            <p:ph type="title" hasCustomPrompt="1"/>
          </p:nvPr>
        </p:nvSpPr>
        <p:spPr>
          <a:xfrm>
            <a:off x="279400" y="365125"/>
            <a:ext cx="5816600" cy="1325563"/>
          </a:xfrm>
        </p:spPr>
        <p:txBody>
          <a:bodyPr/>
          <a:lstStyle>
            <a:lvl1pPr>
              <a:defRPr/>
            </a:lvl1pPr>
          </a:lstStyle>
          <a:p>
            <a:r>
              <a:rPr lang="en-US" dirty="0"/>
              <a:t>Why </a:t>
            </a:r>
            <a:r>
              <a:rPr lang="en-US" dirty="0" err="1"/>
              <a:t>Explorica</a:t>
            </a:r>
            <a:r>
              <a:rPr lang="en-US" dirty="0"/>
              <a:t>? 2</a:t>
            </a:r>
          </a:p>
        </p:txBody>
      </p:sp>
      <p:sp>
        <p:nvSpPr>
          <p:cNvPr id="17" name="Text Placeholder 2">
            <a:extLst>
              <a:ext uri="{FF2B5EF4-FFF2-40B4-BE49-F238E27FC236}">
                <a16:creationId xmlns:a16="http://schemas.microsoft.com/office/drawing/2014/main" id="{5B336B9F-38F0-EB46-AA1F-A1AE2AAD4A06}"/>
              </a:ext>
            </a:extLst>
          </p:cNvPr>
          <p:cNvSpPr>
            <a:spLocks noGrp="1"/>
          </p:cNvSpPr>
          <p:nvPr>
            <p:ph idx="11" hasCustomPrompt="1"/>
          </p:nvPr>
        </p:nvSpPr>
        <p:spPr>
          <a:xfrm>
            <a:off x="1501915" y="1948583"/>
            <a:ext cx="4395304" cy="98887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
        <p:nvSpPr>
          <p:cNvPr id="18" name="Text Placeholder 2">
            <a:extLst>
              <a:ext uri="{FF2B5EF4-FFF2-40B4-BE49-F238E27FC236}">
                <a16:creationId xmlns:a16="http://schemas.microsoft.com/office/drawing/2014/main" id="{2D6FACC3-79B2-1246-8F9C-E41BF8BE72E7}"/>
              </a:ext>
            </a:extLst>
          </p:cNvPr>
          <p:cNvSpPr>
            <a:spLocks noGrp="1"/>
          </p:cNvSpPr>
          <p:nvPr>
            <p:ph idx="12" hasCustomPrompt="1"/>
          </p:nvPr>
        </p:nvSpPr>
        <p:spPr>
          <a:xfrm>
            <a:off x="1501915" y="3784894"/>
            <a:ext cx="4395304" cy="98887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pic>
        <p:nvPicPr>
          <p:cNvPr id="11" name="Picture 10">
            <a:extLst>
              <a:ext uri="{FF2B5EF4-FFF2-40B4-BE49-F238E27FC236}">
                <a16:creationId xmlns:a16="http://schemas.microsoft.com/office/drawing/2014/main" id="{94C13847-9979-FA43-97B7-B61D5D2E95F3}"/>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93530" y="6277391"/>
            <a:ext cx="2033415" cy="386517"/>
          </a:xfrm>
          <a:prstGeom prst="rect">
            <a:avLst/>
          </a:prstGeom>
        </p:spPr>
      </p:pic>
    </p:spTree>
    <p:extLst>
      <p:ext uri="{BB962C8B-B14F-4D97-AF65-F5344CB8AC3E}">
        <p14:creationId xmlns:p14="http://schemas.microsoft.com/office/powerpoint/2010/main" val="3614869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500"/>
                                  </p:stCondLst>
                                  <p:childTnLst>
                                    <p:set>
                                      <p:cBhvr>
                                        <p:cTn id="8" dur="1" fill="hold">
                                          <p:stCondLst>
                                            <p:cond delay="0"/>
                                          </p:stCondLst>
                                        </p:cTn>
                                        <p:tgtEl>
                                          <p:spTgt spid="17">
                                            <p:txEl>
                                              <p:pRg st="0" end="0"/>
                                            </p:txEl>
                                          </p:spTgt>
                                        </p:tgtEl>
                                        <p:attrNameLst>
                                          <p:attrName>style.visibility</p:attrName>
                                        </p:attrNameLst>
                                      </p:cBhvr>
                                      <p:to>
                                        <p:strVal val="visible"/>
                                      </p:to>
                                    </p:set>
                                  </p:childTnLst>
                                </p:cTn>
                              </p:par>
                              <p:par>
                                <p:cTn id="9" presetID="1" presetClass="entr" presetSubtype="0" fill="hold" grpId="0" nodeType="withEffect">
                                  <p:stCondLst>
                                    <p:cond delay="500"/>
                                  </p:stCondLst>
                                  <p:childTnLst>
                                    <p:set>
                                      <p:cBhvr>
                                        <p:cTn id="10" dur="1" fill="hold">
                                          <p:stCondLst>
                                            <p:cond delay="0"/>
                                          </p:stCondLst>
                                        </p:cTn>
                                        <p:tgtEl>
                                          <p:spTgt spid="17">
                                            <p:txEl>
                                              <p:pRg st="1" end="1"/>
                                            </p:txEl>
                                          </p:spTgt>
                                        </p:tgtEl>
                                        <p:attrNameLst>
                                          <p:attrName>style.visibility</p:attrName>
                                        </p:attrNameLst>
                                      </p:cBhvr>
                                      <p:to>
                                        <p:strVal val="visible"/>
                                      </p:to>
                                    </p:set>
                                  </p:childTnLst>
                                </p:cTn>
                              </p:par>
                              <p:par>
                                <p:cTn id="11" presetID="1" presetClass="entr" presetSubtype="0" fill="hold" grpId="0" nodeType="withEffect">
                                  <p:stCondLst>
                                    <p:cond delay="500"/>
                                  </p:stCondLst>
                                  <p:childTnLst>
                                    <p:set>
                                      <p:cBhvr>
                                        <p:cTn id="12" dur="1" fill="hold">
                                          <p:stCondLst>
                                            <p:cond delay="0"/>
                                          </p:stCondLst>
                                        </p:cTn>
                                        <p:tgtEl>
                                          <p:spTgt spid="17">
                                            <p:txEl>
                                              <p:pRg st="2" end="2"/>
                                            </p:txEl>
                                          </p:spTgt>
                                        </p:tgtEl>
                                        <p:attrNameLst>
                                          <p:attrName>style.visibility</p:attrName>
                                        </p:attrNameLst>
                                      </p:cBhvr>
                                      <p:to>
                                        <p:strVal val="visible"/>
                                      </p:to>
                                    </p:set>
                                  </p:childTnLst>
                                </p:cTn>
                              </p:par>
                            </p:childTnLst>
                          </p:cTn>
                        </p:par>
                        <p:par>
                          <p:cTn id="13" fill="hold">
                            <p:stCondLst>
                              <p:cond delay="500"/>
                            </p:stCondLst>
                            <p:childTnLst>
                              <p:par>
                                <p:cTn id="14" presetID="1" presetClass="entr" presetSubtype="0" fill="hold" nodeType="afterEffect">
                                  <p:stCondLst>
                                    <p:cond delay="500"/>
                                  </p:stCondLst>
                                  <p:childTnLst>
                                    <p:set>
                                      <p:cBhvr>
                                        <p:cTn id="15" dur="1" fill="hold">
                                          <p:stCondLst>
                                            <p:cond delay="0"/>
                                          </p:stCondLst>
                                        </p:cTn>
                                        <p:tgtEl>
                                          <p:spTgt spid="5"/>
                                        </p:tgtEl>
                                        <p:attrNameLst>
                                          <p:attrName>style.visibility</p:attrName>
                                        </p:attrNameLst>
                                      </p:cBhvr>
                                      <p:to>
                                        <p:strVal val="visible"/>
                                      </p:to>
                                    </p:set>
                                  </p:childTnLst>
                                </p:cTn>
                              </p:par>
                              <p:par>
                                <p:cTn id="16" presetID="1" presetClass="entr" presetSubtype="0" fill="hold" grpId="0" nodeType="withEffect">
                                  <p:stCondLst>
                                    <p:cond delay="500"/>
                                  </p:stCondLst>
                                  <p:childTnLst>
                                    <p:set>
                                      <p:cBhvr>
                                        <p:cTn id="17" dur="1" fill="hold">
                                          <p:stCondLst>
                                            <p:cond delay="0"/>
                                          </p:stCondLst>
                                        </p:cTn>
                                        <p:tgtEl>
                                          <p:spTgt spid="18">
                                            <p:txEl>
                                              <p:pRg st="0" end="0"/>
                                            </p:txEl>
                                          </p:spTgt>
                                        </p:tgtEl>
                                        <p:attrNameLst>
                                          <p:attrName>style.visibility</p:attrName>
                                        </p:attrNameLst>
                                      </p:cBhvr>
                                      <p:to>
                                        <p:strVal val="visible"/>
                                      </p:to>
                                    </p:set>
                                  </p:childTnLst>
                                </p:cTn>
                              </p:par>
                              <p:par>
                                <p:cTn id="18" presetID="1" presetClass="entr" presetSubtype="0" fill="hold" grpId="0" nodeType="withEffect">
                                  <p:stCondLst>
                                    <p:cond delay="500"/>
                                  </p:stCondLst>
                                  <p:childTnLst>
                                    <p:set>
                                      <p:cBhvr>
                                        <p:cTn id="19" dur="1" fill="hold">
                                          <p:stCondLst>
                                            <p:cond delay="0"/>
                                          </p:stCondLst>
                                        </p:cTn>
                                        <p:tgtEl>
                                          <p:spTgt spid="18">
                                            <p:txEl>
                                              <p:pRg st="1" end="1"/>
                                            </p:txEl>
                                          </p:spTgt>
                                        </p:tgtEl>
                                        <p:attrNameLst>
                                          <p:attrName>style.visibility</p:attrName>
                                        </p:attrNameLst>
                                      </p:cBhvr>
                                      <p:to>
                                        <p:strVal val="visible"/>
                                      </p:to>
                                    </p:set>
                                  </p:childTnLst>
                                </p:cTn>
                              </p:par>
                              <p:par>
                                <p:cTn id="20" presetID="1" presetClass="entr" presetSubtype="0" fill="hold" grpId="0" nodeType="withEffect">
                                  <p:stCondLst>
                                    <p:cond delay="500"/>
                                  </p:stCondLst>
                                  <p:childTnLst>
                                    <p:set>
                                      <p:cBhvr>
                                        <p:cTn id="21" dur="1" fill="hold">
                                          <p:stCondLst>
                                            <p:cond delay="0"/>
                                          </p:stCondLst>
                                        </p:cTn>
                                        <p:tgtEl>
                                          <p:spTgt spid="1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tmplLst>
          <p:tmpl lvl="1">
            <p:tnLst>
              <p:par>
                <p:cTn presetID="1" presetClass="entr" presetSubtype="0" fill="hold" nodeType="withEffect">
                  <p:stCondLst>
                    <p:cond delay="500"/>
                  </p:stCondLst>
                  <p:childTnLst>
                    <p:set>
                      <p:cBhvr>
                        <p:cTn dur="1" fill="hold">
                          <p:stCondLst>
                            <p:cond delay="0"/>
                          </p:stCondLst>
                        </p:cTn>
                        <p:tgtEl>
                          <p:spTgt spid="17"/>
                        </p:tgtEl>
                        <p:attrNameLst>
                          <p:attrName>style.visibility</p:attrName>
                        </p:attrNameLst>
                      </p:cBhvr>
                      <p:to>
                        <p:strVal val="visible"/>
                      </p:to>
                    </p:set>
                  </p:childTnLst>
                </p:cTn>
              </p:par>
            </p:tnLst>
          </p:tmpl>
          <p:tmpl lvl="2">
            <p:tnLst>
              <p:par>
                <p:cTn presetID="1" presetClass="entr" presetSubtype="0" fill="hold" nodeType="withEffect">
                  <p:stCondLst>
                    <p:cond delay="500"/>
                  </p:stCondLst>
                  <p:childTnLst>
                    <p:set>
                      <p:cBhvr>
                        <p:cTn dur="1" fill="hold">
                          <p:stCondLst>
                            <p:cond delay="0"/>
                          </p:stCondLst>
                        </p:cTn>
                        <p:tgtEl>
                          <p:spTgt spid="17"/>
                        </p:tgtEl>
                        <p:attrNameLst>
                          <p:attrName>style.visibility</p:attrName>
                        </p:attrNameLst>
                      </p:cBhvr>
                      <p:to>
                        <p:strVal val="visible"/>
                      </p:to>
                    </p:set>
                  </p:childTnLst>
                </p:cTn>
              </p:par>
            </p:tnLst>
          </p:tmpl>
          <p:tmpl lvl="3">
            <p:tnLst>
              <p:par>
                <p:cTn presetID="1" presetClass="entr" presetSubtype="0" fill="hold" nodeType="withEffect">
                  <p:stCondLst>
                    <p:cond delay="500"/>
                  </p:stCondLst>
                  <p:childTnLst>
                    <p:set>
                      <p:cBhvr>
                        <p:cTn dur="1" fill="hold">
                          <p:stCondLst>
                            <p:cond delay="0"/>
                          </p:stCondLst>
                        </p:cTn>
                        <p:tgtEl>
                          <p:spTgt spid="17"/>
                        </p:tgtEl>
                        <p:attrNameLst>
                          <p:attrName>style.visibility</p:attrName>
                        </p:attrNameLst>
                      </p:cBhvr>
                      <p:to>
                        <p:strVal val="visible"/>
                      </p:to>
                    </p:set>
                  </p:childTnLst>
                </p:cTn>
              </p:par>
            </p:tnLst>
          </p:tmpl>
        </p:tmplLst>
      </p:bldP>
      <p:bldP spid="18" grpId="0" build="p">
        <p:tmplLst>
          <p:tmpl lvl="1">
            <p:tnLst>
              <p:par>
                <p:cTn presetID="1" presetClass="entr" presetSubtype="0" fill="hold" nodeType="withEffect">
                  <p:stCondLst>
                    <p:cond delay="500"/>
                  </p:stCondLst>
                  <p:childTnLst>
                    <p:set>
                      <p:cBhvr>
                        <p:cTn dur="1" fill="hold">
                          <p:stCondLst>
                            <p:cond delay="0"/>
                          </p:stCondLst>
                        </p:cTn>
                        <p:tgtEl>
                          <p:spTgt spid="18"/>
                        </p:tgtEl>
                        <p:attrNameLst>
                          <p:attrName>style.visibility</p:attrName>
                        </p:attrNameLst>
                      </p:cBhvr>
                      <p:to>
                        <p:strVal val="visible"/>
                      </p:to>
                    </p:set>
                  </p:childTnLst>
                </p:cTn>
              </p:par>
            </p:tnLst>
          </p:tmpl>
          <p:tmpl lvl="2">
            <p:tnLst>
              <p:par>
                <p:cTn presetID="1" presetClass="entr" presetSubtype="0" fill="hold" nodeType="withEffect">
                  <p:stCondLst>
                    <p:cond delay="500"/>
                  </p:stCondLst>
                  <p:childTnLst>
                    <p:set>
                      <p:cBhvr>
                        <p:cTn dur="1" fill="hold">
                          <p:stCondLst>
                            <p:cond delay="0"/>
                          </p:stCondLst>
                        </p:cTn>
                        <p:tgtEl>
                          <p:spTgt spid="18"/>
                        </p:tgtEl>
                        <p:attrNameLst>
                          <p:attrName>style.visibility</p:attrName>
                        </p:attrNameLst>
                      </p:cBhvr>
                      <p:to>
                        <p:strVal val="visible"/>
                      </p:to>
                    </p:set>
                  </p:childTnLst>
                </p:cTn>
              </p:par>
            </p:tnLst>
          </p:tmpl>
          <p:tmpl lvl="3">
            <p:tnLst>
              <p:par>
                <p:cTn presetID="1" presetClass="entr" presetSubtype="0" fill="hold" nodeType="withEffect">
                  <p:stCondLst>
                    <p:cond delay="500"/>
                  </p:stCondLst>
                  <p:childTnLst>
                    <p:set>
                      <p:cBhvr>
                        <p:cTn dur="1" fill="hold">
                          <p:stCondLst>
                            <p:cond delay="0"/>
                          </p:stCondLst>
                        </p:cTn>
                        <p:tgtEl>
                          <p:spTgt spid="18"/>
                        </p:tgtEl>
                        <p:attrNameLst>
                          <p:attrName>style.visibility</p:attrName>
                        </p:attrNameLst>
                      </p:cBhvr>
                      <p:to>
                        <p:strVal val="visible"/>
                      </p:to>
                    </p:set>
                  </p:childTnLst>
                </p:cTn>
              </p:par>
            </p:tnLst>
          </p:tmpl>
        </p:tmplLst>
      </p:bldP>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7537F99-0E06-774D-B300-39A1BE9420A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5625" y="-501309"/>
            <a:ext cx="12377690" cy="4840076"/>
          </a:xfrm>
          <a:prstGeom prst="rect">
            <a:avLst/>
          </a:prstGeom>
        </p:spPr>
      </p:pic>
      <p:sp>
        <p:nvSpPr>
          <p:cNvPr id="2" name="Title 1">
            <a:extLst>
              <a:ext uri="{FF2B5EF4-FFF2-40B4-BE49-F238E27FC236}">
                <a16:creationId xmlns:a16="http://schemas.microsoft.com/office/drawing/2014/main" id="{C313353B-154E-6444-8247-9F7F64C71A27}"/>
              </a:ext>
            </a:extLst>
          </p:cNvPr>
          <p:cNvSpPr>
            <a:spLocks noGrp="1"/>
          </p:cNvSpPr>
          <p:nvPr>
            <p:ph type="title" hasCustomPrompt="1"/>
          </p:nvPr>
        </p:nvSpPr>
        <p:spPr>
          <a:xfrm>
            <a:off x="279400" y="365125"/>
            <a:ext cx="5816600" cy="1325563"/>
          </a:xfrm>
        </p:spPr>
        <p:txBody>
          <a:bodyPr/>
          <a:lstStyle>
            <a:lvl1pPr>
              <a:defRPr/>
            </a:lvl1pPr>
          </a:lstStyle>
          <a:p>
            <a:r>
              <a:rPr lang="en-US" dirty="0"/>
              <a:t>Why </a:t>
            </a:r>
            <a:r>
              <a:rPr lang="en-US" dirty="0" err="1"/>
              <a:t>Explorica</a:t>
            </a:r>
            <a:r>
              <a:rPr lang="en-US" dirty="0"/>
              <a:t>?</a:t>
            </a:r>
          </a:p>
        </p:txBody>
      </p:sp>
      <p:sp>
        <p:nvSpPr>
          <p:cNvPr id="12" name="Text Placeholder 2">
            <a:extLst>
              <a:ext uri="{FF2B5EF4-FFF2-40B4-BE49-F238E27FC236}">
                <a16:creationId xmlns:a16="http://schemas.microsoft.com/office/drawing/2014/main" id="{65DB93FA-EBF3-1745-BB96-31D6E64E2A53}"/>
              </a:ext>
            </a:extLst>
          </p:cNvPr>
          <p:cNvSpPr>
            <a:spLocks noGrp="1"/>
          </p:cNvSpPr>
          <p:nvPr>
            <p:ph idx="11" hasCustomPrompt="1"/>
          </p:nvPr>
        </p:nvSpPr>
        <p:spPr>
          <a:xfrm>
            <a:off x="4317253" y="5139549"/>
            <a:ext cx="3557494" cy="988875"/>
          </a:xfrm>
          <a:prstGeom prst="rect">
            <a:avLst/>
          </a:prstGeom>
        </p:spPr>
        <p:txBody>
          <a:bodyPr vert="horz" lIns="91440" tIns="45720" rIns="91440" bIns="45720" rtlCol="0">
            <a:normAutofit/>
          </a:bodyPr>
          <a:lstStyle>
            <a:lvl1pPr algn="ctr">
              <a:defRPr sz="1400" b="0">
                <a:solidFill>
                  <a:schemeClr val="tx1">
                    <a:lumMod val="75000"/>
                    <a:lumOff val="25000"/>
                  </a:schemeClr>
                </a:solidFill>
              </a:defRPr>
            </a:lvl1pPr>
            <a:lvl2pPr marL="244475" indent="0" algn="ctr">
              <a:buNone/>
              <a:defRPr/>
            </a:lvl2pPr>
            <a:lvl3pPr algn="ctr">
              <a:defRPr/>
            </a:lvl3pPr>
          </a:lstStyle>
          <a:p>
            <a:pPr lvl="0"/>
            <a:r>
              <a:rPr lang="en-US" dirty="0"/>
              <a:t>Daily tour updates</a:t>
            </a:r>
          </a:p>
          <a:p>
            <a:pPr lvl="0"/>
            <a:r>
              <a:rPr lang="en-US" dirty="0"/>
              <a:t>Global vigilance</a:t>
            </a:r>
          </a:p>
          <a:p>
            <a:pPr lvl="0"/>
            <a:r>
              <a:rPr lang="en-US" dirty="0"/>
              <a:t>Network of more than 45 offices</a:t>
            </a:r>
          </a:p>
        </p:txBody>
      </p:sp>
      <p:sp>
        <p:nvSpPr>
          <p:cNvPr id="13" name="Text Placeholder 2">
            <a:extLst>
              <a:ext uri="{FF2B5EF4-FFF2-40B4-BE49-F238E27FC236}">
                <a16:creationId xmlns:a16="http://schemas.microsoft.com/office/drawing/2014/main" id="{60F11C55-ADC4-3841-A6AE-B894B9E63CD2}"/>
              </a:ext>
            </a:extLst>
          </p:cNvPr>
          <p:cNvSpPr>
            <a:spLocks noGrp="1"/>
          </p:cNvSpPr>
          <p:nvPr>
            <p:ph idx="12" hasCustomPrompt="1"/>
          </p:nvPr>
        </p:nvSpPr>
        <p:spPr>
          <a:xfrm>
            <a:off x="8126260" y="5139550"/>
            <a:ext cx="3557494" cy="988875"/>
          </a:xfrm>
          <a:prstGeom prst="rect">
            <a:avLst/>
          </a:prstGeom>
        </p:spPr>
        <p:txBody>
          <a:bodyPr vert="horz" lIns="91440" tIns="45720" rIns="91440" bIns="45720" rtlCol="0">
            <a:normAutofit/>
          </a:bodyPr>
          <a:lstStyle>
            <a:lvl1pPr algn="ctr">
              <a:defRPr sz="1400" b="0">
                <a:solidFill>
                  <a:schemeClr val="tx1">
                    <a:lumMod val="75000"/>
                    <a:lumOff val="25000"/>
                  </a:schemeClr>
                </a:solidFill>
              </a:defRPr>
            </a:lvl1pPr>
            <a:lvl2pPr marL="244475" indent="0" algn="ctr">
              <a:buNone/>
              <a:defRPr/>
            </a:lvl2pPr>
            <a:lvl3pPr algn="ctr">
              <a:defRPr/>
            </a:lvl3pPr>
          </a:lstStyle>
          <a:p>
            <a:pPr lvl="0"/>
            <a:r>
              <a:rPr lang="en-US" dirty="0"/>
              <a:t>USTOA $1 million Travelers’ Assistance</a:t>
            </a:r>
          </a:p>
          <a:p>
            <a:pPr lvl="0"/>
            <a:r>
              <a:rPr lang="en-US" dirty="0"/>
              <a:t>Comprehensive liability coverage</a:t>
            </a:r>
          </a:p>
          <a:p>
            <a:pPr lvl="0"/>
            <a:r>
              <a:rPr lang="en-US" dirty="0"/>
              <a:t>Trusted travel protection plans</a:t>
            </a:r>
          </a:p>
        </p:txBody>
      </p:sp>
      <p:sp>
        <p:nvSpPr>
          <p:cNvPr id="14" name="Text Placeholder 2">
            <a:extLst>
              <a:ext uri="{FF2B5EF4-FFF2-40B4-BE49-F238E27FC236}">
                <a16:creationId xmlns:a16="http://schemas.microsoft.com/office/drawing/2014/main" id="{C079754C-8F3C-D142-ADD2-2A413AEAF24E}"/>
              </a:ext>
            </a:extLst>
          </p:cNvPr>
          <p:cNvSpPr>
            <a:spLocks noGrp="1"/>
          </p:cNvSpPr>
          <p:nvPr>
            <p:ph idx="13" hasCustomPrompt="1"/>
          </p:nvPr>
        </p:nvSpPr>
        <p:spPr>
          <a:xfrm>
            <a:off x="396699" y="5137983"/>
            <a:ext cx="3557494" cy="988875"/>
          </a:xfrm>
          <a:prstGeom prst="rect">
            <a:avLst/>
          </a:prstGeom>
        </p:spPr>
        <p:txBody>
          <a:bodyPr vert="horz" lIns="91440" tIns="45720" rIns="91440" bIns="45720" rtlCol="0">
            <a:normAutofit/>
          </a:bodyPr>
          <a:lstStyle>
            <a:lvl1pPr algn="ctr">
              <a:defRPr sz="1400" b="0">
                <a:solidFill>
                  <a:schemeClr val="tx1">
                    <a:lumMod val="75000"/>
                    <a:lumOff val="25000"/>
                  </a:schemeClr>
                </a:solidFill>
              </a:defRPr>
            </a:lvl1pPr>
            <a:lvl2pPr marL="244475" indent="0" algn="ctr">
              <a:buNone/>
              <a:defRPr/>
            </a:lvl2pPr>
            <a:lvl3pPr algn="ctr">
              <a:defRPr/>
            </a:lvl3pPr>
          </a:lstStyle>
          <a:p>
            <a:pPr lvl="0"/>
            <a:r>
              <a:rPr lang="en-US" dirty="0"/>
              <a:t>Proactive risk management</a:t>
            </a:r>
          </a:p>
          <a:p>
            <a:pPr lvl="0"/>
            <a:r>
              <a:rPr lang="en-US" dirty="0"/>
              <a:t>Expertly trained, multilingual tour directors</a:t>
            </a:r>
          </a:p>
          <a:p>
            <a:pPr lvl="0"/>
            <a:r>
              <a:rPr lang="en-US" dirty="0"/>
              <a:t>24/7 emergency support</a:t>
            </a:r>
          </a:p>
        </p:txBody>
      </p:sp>
      <p:pic>
        <p:nvPicPr>
          <p:cNvPr id="3" name="Picture 2">
            <a:extLst>
              <a:ext uri="{FF2B5EF4-FFF2-40B4-BE49-F238E27FC236}">
                <a16:creationId xmlns:a16="http://schemas.microsoft.com/office/drawing/2014/main" id="{BF8BA364-30EF-C747-8396-39FEC170C79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492750" y="3701514"/>
            <a:ext cx="1206500" cy="1206500"/>
          </a:xfrm>
          <a:prstGeom prst="rect">
            <a:avLst/>
          </a:prstGeom>
        </p:spPr>
      </p:pic>
      <p:pic>
        <p:nvPicPr>
          <p:cNvPr id="4" name="Picture 3">
            <a:extLst>
              <a:ext uri="{FF2B5EF4-FFF2-40B4-BE49-F238E27FC236}">
                <a16:creationId xmlns:a16="http://schemas.microsoft.com/office/drawing/2014/main" id="{1FDFA5F6-7FCF-0C42-9F57-C62F10751A32}"/>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301757" y="3701514"/>
            <a:ext cx="1206500" cy="1206500"/>
          </a:xfrm>
          <a:prstGeom prst="rect">
            <a:avLst/>
          </a:prstGeom>
        </p:spPr>
      </p:pic>
      <p:pic>
        <p:nvPicPr>
          <p:cNvPr id="5" name="Picture 4">
            <a:extLst>
              <a:ext uri="{FF2B5EF4-FFF2-40B4-BE49-F238E27FC236}">
                <a16:creationId xmlns:a16="http://schemas.microsoft.com/office/drawing/2014/main" id="{3501B46D-A894-A04E-AAA7-72C7F499AF56}"/>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523935" y="3653253"/>
            <a:ext cx="1303022" cy="1303022"/>
          </a:xfrm>
          <a:prstGeom prst="rect">
            <a:avLst/>
          </a:prstGeom>
        </p:spPr>
      </p:pic>
      <p:pic>
        <p:nvPicPr>
          <p:cNvPr id="15" name="Picture 14">
            <a:extLst>
              <a:ext uri="{FF2B5EF4-FFF2-40B4-BE49-F238E27FC236}">
                <a16:creationId xmlns:a16="http://schemas.microsoft.com/office/drawing/2014/main" id="{34BAE17D-3FBA-DA4E-958A-F4ADD8A63D50}"/>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008090" y="220345"/>
            <a:ext cx="2033415" cy="386517"/>
          </a:xfrm>
          <a:prstGeom prst="rect">
            <a:avLst/>
          </a:prstGeom>
        </p:spPr>
      </p:pic>
    </p:spTree>
    <p:extLst>
      <p:ext uri="{BB962C8B-B14F-4D97-AF65-F5344CB8AC3E}">
        <p14:creationId xmlns:p14="http://schemas.microsoft.com/office/powerpoint/2010/main" val="30740017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emf"/><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image" Target="../media/image1.emf"/><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theme" Target="../theme/theme2.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3E19B33-29A0-154F-AFEA-40C002139C1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259762EB-A5FB-5C4A-A370-DA7F17F6F77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pic>
        <p:nvPicPr>
          <p:cNvPr id="5" name="Picture 4">
            <a:extLst>
              <a:ext uri="{FF2B5EF4-FFF2-40B4-BE49-F238E27FC236}">
                <a16:creationId xmlns:a16="http://schemas.microsoft.com/office/drawing/2014/main" id="{820250CE-8F65-BD48-9122-3F122F7D4ABB}"/>
              </a:ext>
            </a:extLst>
          </p:cNvPr>
          <p:cNvPicPr>
            <a:picLocks noChangeAspect="1"/>
          </p:cNvPicPr>
          <p:nvPr userDrawn="1"/>
        </p:nvPicPr>
        <p:blipFill>
          <a:blip r:embed="rId24" cstate="email">
            <a:extLst>
              <a:ext uri="{28A0092B-C50C-407E-A947-70E740481C1C}">
                <a14:useLocalDpi xmlns:a14="http://schemas.microsoft.com/office/drawing/2010/main"/>
              </a:ext>
            </a:extLst>
          </a:blip>
          <a:stretch>
            <a:fillRect/>
          </a:stretch>
        </p:blipFill>
        <p:spPr>
          <a:xfrm>
            <a:off x="10008090" y="220345"/>
            <a:ext cx="2033415" cy="386517"/>
          </a:xfrm>
          <a:prstGeom prst="rect">
            <a:avLst/>
          </a:prstGeom>
        </p:spPr>
      </p:pic>
    </p:spTree>
    <p:extLst>
      <p:ext uri="{BB962C8B-B14F-4D97-AF65-F5344CB8AC3E}">
        <p14:creationId xmlns:p14="http://schemas.microsoft.com/office/powerpoint/2010/main" val="2467387424"/>
      </p:ext>
    </p:extLst>
  </p:cSld>
  <p:clrMap bg1="lt1" tx1="dk1" bg2="lt2" tx2="dk2" accent1="accent1" accent2="accent2" accent3="accent3" accent4="accent4" accent5="accent5" accent6="accent6" hlink="hlink" folHlink="folHlink"/>
  <p:sldLayoutIdLst>
    <p:sldLayoutId id="2147483682" r:id="rId1"/>
    <p:sldLayoutId id="2147483661" r:id="rId2"/>
    <p:sldLayoutId id="2147483667" r:id="rId3"/>
    <p:sldLayoutId id="2147483649" r:id="rId4"/>
    <p:sldLayoutId id="2147483664" r:id="rId5"/>
    <p:sldLayoutId id="2147483668" r:id="rId6"/>
    <p:sldLayoutId id="2147483663" r:id="rId7"/>
    <p:sldLayoutId id="2147483669" r:id="rId8"/>
    <p:sldLayoutId id="2147483670" r:id="rId9"/>
    <p:sldLayoutId id="2147483672" r:id="rId10"/>
    <p:sldLayoutId id="2147483673" r:id="rId11"/>
    <p:sldLayoutId id="2147483650" r:id="rId12"/>
    <p:sldLayoutId id="2147483675" r:id="rId13"/>
    <p:sldLayoutId id="2147483676" r:id="rId14"/>
    <p:sldLayoutId id="2147483678" r:id="rId15"/>
    <p:sldLayoutId id="2147483677" r:id="rId16"/>
    <p:sldLayoutId id="2147483679" r:id="rId17"/>
    <p:sldLayoutId id="2147483681" r:id="rId18"/>
    <p:sldLayoutId id="2147483652" r:id="rId19"/>
    <p:sldLayoutId id="2147483680" r:id="rId20"/>
    <p:sldLayoutId id="2147483666" r:id="rId21"/>
    <p:sldLayoutId id="2147483653" r:id="rId22"/>
  </p:sldLayoutIdLst>
  <p:txStyles>
    <p:titleStyle>
      <a:lvl1pPr algn="l" defTabSz="914400" rtl="0" eaLnBrk="1" latinLnBrk="0" hangingPunct="1">
        <a:lnSpc>
          <a:spcPct val="90000"/>
        </a:lnSpc>
        <a:spcBef>
          <a:spcPct val="0"/>
        </a:spcBef>
        <a:buNone/>
        <a:defRPr sz="4000" b="0" i="0" kern="1200">
          <a:solidFill>
            <a:srgbClr val="F79520"/>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1800" b="1" i="0" kern="1200">
          <a:solidFill>
            <a:srgbClr val="364B8C"/>
          </a:solidFill>
          <a:latin typeface="Arial" panose="020B0604020202020204" pitchFamily="34" charset="0"/>
          <a:ea typeface="+mn-ea"/>
          <a:cs typeface="Arial" panose="020B0604020202020204" pitchFamily="34" charset="0"/>
        </a:defRPr>
      </a:lvl1pPr>
      <a:lvl2pPr marL="458788" indent="-214313" algn="l" defTabSz="914400" rtl="0" eaLnBrk="1" latinLnBrk="0" hangingPunct="1">
        <a:lnSpc>
          <a:spcPct val="110000"/>
        </a:lnSpc>
        <a:spcBef>
          <a:spcPts val="500"/>
        </a:spcBef>
        <a:buFont typeface="Arial" panose="020B0604020202020204" pitchFamily="34" charset="0"/>
        <a:buChar char="•"/>
        <a:tabLst/>
        <a:defRPr sz="1400" b="0" i="0" kern="1200">
          <a:solidFill>
            <a:schemeClr val="bg2">
              <a:lumMod val="25000"/>
            </a:schemeClr>
          </a:solidFill>
          <a:latin typeface="Arial" panose="020B0604020202020204" pitchFamily="34" charset="0"/>
          <a:ea typeface="+mn-ea"/>
          <a:cs typeface="Arial" panose="020B0604020202020204" pitchFamily="34" charset="0"/>
        </a:defRPr>
      </a:lvl2pPr>
      <a:lvl3pPr marL="809625" indent="-228600" algn="l" defTabSz="914400" rtl="0" eaLnBrk="1" latinLnBrk="0" hangingPunct="1">
        <a:lnSpc>
          <a:spcPct val="110000"/>
        </a:lnSpc>
        <a:spcBef>
          <a:spcPts val="500"/>
        </a:spcBef>
        <a:buFont typeface="Arial" panose="020B0604020202020204" pitchFamily="34" charset="0"/>
        <a:buChar char="•"/>
        <a:tabLst/>
        <a:defRPr sz="1400" b="0" i="0" kern="1200">
          <a:solidFill>
            <a:schemeClr val="bg1">
              <a:lumMod val="50000"/>
            </a:schemeClr>
          </a:solidFill>
          <a:latin typeface="Arial" panose="020B0604020202020204" pitchFamily="34" charset="0"/>
          <a:ea typeface="+mn-ea"/>
          <a:cs typeface="Arial" panose="020B0604020202020204" pitchFamily="34" charset="0"/>
        </a:defRPr>
      </a:lvl3pPr>
      <a:lvl4pPr marL="1314450" indent="-214313"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4pPr>
      <a:lvl5pPr marL="1774825" indent="-230188"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3E19B33-29A0-154F-AFEA-40C002139C13}"/>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259762EB-A5FB-5C4A-A370-DA7F17F6F77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pic>
        <p:nvPicPr>
          <p:cNvPr id="5" name="Picture 4">
            <a:extLst>
              <a:ext uri="{FF2B5EF4-FFF2-40B4-BE49-F238E27FC236}">
                <a16:creationId xmlns:a16="http://schemas.microsoft.com/office/drawing/2014/main" id="{820250CE-8F65-BD48-9122-3F122F7D4ABB}"/>
              </a:ext>
            </a:extLst>
          </p:cNvPr>
          <p:cNvPicPr>
            <a:picLocks noChangeAspect="1"/>
          </p:cNvPicPr>
          <p:nvPr userDrawn="1"/>
        </p:nvPicPr>
        <p:blipFill>
          <a:blip r:embed="rId24" cstate="email">
            <a:extLst>
              <a:ext uri="{28A0092B-C50C-407E-A947-70E740481C1C}">
                <a14:useLocalDpi xmlns:a14="http://schemas.microsoft.com/office/drawing/2010/main"/>
              </a:ext>
            </a:extLst>
          </a:blip>
          <a:stretch>
            <a:fillRect/>
          </a:stretch>
        </p:blipFill>
        <p:spPr>
          <a:xfrm>
            <a:off x="10008091" y="220347"/>
            <a:ext cx="2033415" cy="386517"/>
          </a:xfrm>
          <a:prstGeom prst="rect">
            <a:avLst/>
          </a:prstGeom>
        </p:spPr>
      </p:pic>
    </p:spTree>
    <p:extLst>
      <p:ext uri="{BB962C8B-B14F-4D97-AF65-F5344CB8AC3E}">
        <p14:creationId xmlns:p14="http://schemas.microsoft.com/office/powerpoint/2010/main" val="4279262062"/>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 id="2147483699" r:id="rId16"/>
    <p:sldLayoutId id="2147483700" r:id="rId17"/>
    <p:sldLayoutId id="2147483701" r:id="rId18"/>
    <p:sldLayoutId id="2147483702" r:id="rId19"/>
    <p:sldLayoutId id="2147483703" r:id="rId20"/>
    <p:sldLayoutId id="2147483704" r:id="rId21"/>
    <p:sldLayoutId id="2147483705" r:id="rId22"/>
  </p:sldLayoutIdLst>
  <p:txStyles>
    <p:titleStyle>
      <a:lvl1pPr algn="l" defTabSz="914377" rtl="0" eaLnBrk="1" latinLnBrk="0" hangingPunct="1">
        <a:lnSpc>
          <a:spcPct val="90000"/>
        </a:lnSpc>
        <a:spcBef>
          <a:spcPct val="0"/>
        </a:spcBef>
        <a:buNone/>
        <a:defRPr sz="4000" b="0" i="0" kern="1200">
          <a:solidFill>
            <a:srgbClr val="F79520"/>
          </a:solidFill>
          <a:latin typeface="Arial" panose="020B0604020202020204" pitchFamily="34" charset="0"/>
          <a:ea typeface="+mj-ea"/>
          <a:cs typeface="Arial" panose="020B0604020202020204" pitchFamily="34" charset="0"/>
        </a:defRPr>
      </a:lvl1pPr>
    </p:titleStyle>
    <p:bodyStyle>
      <a:lvl1pPr marL="0" indent="0" algn="l" defTabSz="914377" rtl="0" eaLnBrk="1" latinLnBrk="0" hangingPunct="1">
        <a:lnSpc>
          <a:spcPct val="90000"/>
        </a:lnSpc>
        <a:spcBef>
          <a:spcPts val="1000"/>
        </a:spcBef>
        <a:buFont typeface="Arial" panose="020B0604020202020204" pitchFamily="34" charset="0"/>
        <a:buNone/>
        <a:defRPr sz="1800" b="1" i="0" kern="1200">
          <a:solidFill>
            <a:srgbClr val="364B8C"/>
          </a:solidFill>
          <a:latin typeface="Arial" panose="020B0604020202020204" pitchFamily="34" charset="0"/>
          <a:ea typeface="+mn-ea"/>
          <a:cs typeface="Arial" panose="020B0604020202020204" pitchFamily="34" charset="0"/>
        </a:defRPr>
      </a:lvl1pPr>
      <a:lvl2pPr marL="458777" indent="-214308" algn="l" defTabSz="914377" rtl="0" eaLnBrk="1" latinLnBrk="0" hangingPunct="1">
        <a:lnSpc>
          <a:spcPct val="110000"/>
        </a:lnSpc>
        <a:spcBef>
          <a:spcPts val="500"/>
        </a:spcBef>
        <a:buFont typeface="Arial" panose="020B0604020202020204" pitchFamily="34" charset="0"/>
        <a:buChar char="•"/>
        <a:tabLst/>
        <a:defRPr sz="1400" b="0" i="0" kern="1200">
          <a:solidFill>
            <a:schemeClr val="bg2">
              <a:lumMod val="25000"/>
            </a:schemeClr>
          </a:solidFill>
          <a:latin typeface="Arial" panose="020B0604020202020204" pitchFamily="34" charset="0"/>
          <a:ea typeface="+mn-ea"/>
          <a:cs typeface="Arial" panose="020B0604020202020204" pitchFamily="34" charset="0"/>
        </a:defRPr>
      </a:lvl2pPr>
      <a:lvl3pPr marL="809605" indent="-228594" algn="l" defTabSz="914377" rtl="0" eaLnBrk="1" latinLnBrk="0" hangingPunct="1">
        <a:lnSpc>
          <a:spcPct val="110000"/>
        </a:lnSpc>
        <a:spcBef>
          <a:spcPts val="500"/>
        </a:spcBef>
        <a:buFont typeface="Arial" panose="020B0604020202020204" pitchFamily="34" charset="0"/>
        <a:buChar char="•"/>
        <a:tabLst/>
        <a:defRPr sz="1400" b="0" i="0" kern="1200">
          <a:solidFill>
            <a:schemeClr val="bg1">
              <a:lumMod val="50000"/>
            </a:schemeClr>
          </a:solidFill>
          <a:latin typeface="Arial" panose="020B0604020202020204" pitchFamily="34" charset="0"/>
          <a:ea typeface="+mn-ea"/>
          <a:cs typeface="Arial" panose="020B0604020202020204" pitchFamily="34" charset="0"/>
        </a:defRPr>
      </a:lvl3pPr>
      <a:lvl4pPr marL="1314418" indent="-214308" algn="l" defTabSz="914377" rtl="0" eaLnBrk="1" latinLnBrk="0" hangingPunct="1">
        <a:lnSpc>
          <a:spcPct val="90000"/>
        </a:lnSpc>
        <a:spcBef>
          <a:spcPts val="500"/>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4pPr>
      <a:lvl5pPr marL="1774781" indent="-230182" algn="l" defTabSz="914377" rtl="0" eaLnBrk="1" latinLnBrk="0" hangingPunct="1">
        <a:lnSpc>
          <a:spcPct val="90000"/>
        </a:lnSpc>
        <a:spcBef>
          <a:spcPts val="500"/>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12.xml"/><Relationship Id="rId4" Type="http://schemas.openxmlformats.org/officeDocument/2006/relationships/image" Target="../media/image79.emf"/></Relationships>
</file>

<file path=ppt/slides/_rels/slide11.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png"/><Relationship Id="rId1" Type="http://schemas.openxmlformats.org/officeDocument/2006/relationships/slideLayout" Target="../slideLayouts/slideLayout12.xml"/><Relationship Id="rId4" Type="http://schemas.openxmlformats.org/officeDocument/2006/relationships/image" Target="../media/image79.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2" Type="http://schemas.openxmlformats.org/officeDocument/2006/relationships/hyperlink" Target="http://www.explorica.com/Ahl-1329" TargetMode="External"/><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image" Target="../media/image73.emf"/><Relationship Id="rId1" Type="http://schemas.openxmlformats.org/officeDocument/2006/relationships/slideLayout" Target="../slideLayouts/slideLayout6.xml"/><Relationship Id="rId4" Type="http://schemas.openxmlformats.org/officeDocument/2006/relationships/image" Target="../media/image75.emf"/></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76.gif"/><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79467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12">
            <a:extLst>
              <a:ext uri="{FF2B5EF4-FFF2-40B4-BE49-F238E27FC236}">
                <a16:creationId xmlns:a16="http://schemas.microsoft.com/office/drawing/2014/main" id="{36B35FED-4CD8-69BE-1CBA-8264CDE9AB8F}"/>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l="61" r="61"/>
          <a:stretch>
            <a:fillRect/>
          </a:stretch>
        </p:blipFill>
        <p:spPr>
          <a:xfrm>
            <a:off x="6096000" y="0"/>
            <a:ext cx="6096000" cy="3429000"/>
          </a:xfrm>
        </p:spPr>
      </p:pic>
      <p:sp>
        <p:nvSpPr>
          <p:cNvPr id="2" name="Title 1">
            <a:extLst>
              <a:ext uri="{FF2B5EF4-FFF2-40B4-BE49-F238E27FC236}">
                <a16:creationId xmlns:a16="http://schemas.microsoft.com/office/drawing/2014/main" id="{6D87CAED-D596-124B-B7B1-37030FD73B3F}"/>
              </a:ext>
            </a:extLst>
          </p:cNvPr>
          <p:cNvSpPr>
            <a:spLocks noGrp="1"/>
          </p:cNvSpPr>
          <p:nvPr>
            <p:ph type="title"/>
          </p:nvPr>
        </p:nvSpPr>
        <p:spPr>
          <a:xfrm>
            <a:off x="274707" y="365124"/>
            <a:ext cx="5816600" cy="1325563"/>
          </a:xfrm>
        </p:spPr>
        <p:txBody>
          <a:bodyPr/>
          <a:lstStyle/>
          <a:p>
            <a:r>
              <a:rPr lang="en-US" dirty="0"/>
              <a:t>Tour Itinerary</a:t>
            </a:r>
          </a:p>
        </p:txBody>
      </p:sp>
      <p:pic>
        <p:nvPicPr>
          <p:cNvPr id="13" name="Picture Placeholder 12">
            <a:extLst>
              <a:ext uri="{FF2B5EF4-FFF2-40B4-BE49-F238E27FC236}">
                <a16:creationId xmlns:a16="http://schemas.microsoft.com/office/drawing/2014/main" id="{C67B8B01-71AF-4926-AF63-C865DA476D1E}"/>
              </a:ext>
            </a:extLst>
          </p:cNvPr>
          <p:cNvPicPr>
            <a:picLocks noGrp="1" noChangeAspect="1"/>
          </p:cNvPicPr>
          <p:nvPr>
            <p:ph type="pic" sz="quarter" idx="11"/>
          </p:nvPr>
        </p:nvPicPr>
        <p:blipFill>
          <a:blip r:embed="rId3" cstate="email">
            <a:extLst>
              <a:ext uri="{28A0092B-C50C-407E-A947-70E740481C1C}">
                <a14:useLocalDpi xmlns:a14="http://schemas.microsoft.com/office/drawing/2010/main"/>
              </a:ext>
            </a:extLst>
          </a:blip>
          <a:srcRect/>
          <a:stretch>
            <a:fillRect/>
          </a:stretch>
        </p:blipFill>
        <p:spPr/>
      </p:pic>
      <p:sp>
        <p:nvSpPr>
          <p:cNvPr id="5" name="Content Placeholder 4">
            <a:extLst>
              <a:ext uri="{FF2B5EF4-FFF2-40B4-BE49-F238E27FC236}">
                <a16:creationId xmlns:a16="http://schemas.microsoft.com/office/drawing/2014/main" id="{A4BADB86-E481-CE4F-A65E-D6707B0F52AE}"/>
              </a:ext>
            </a:extLst>
          </p:cNvPr>
          <p:cNvSpPr>
            <a:spLocks noGrp="1"/>
          </p:cNvSpPr>
          <p:nvPr>
            <p:ph idx="1"/>
          </p:nvPr>
        </p:nvSpPr>
        <p:spPr>
          <a:xfrm>
            <a:off x="280161" y="1340528"/>
            <a:ext cx="5686686" cy="4998128"/>
          </a:xfrm>
        </p:spPr>
        <p:txBody>
          <a:bodyPr>
            <a:normAutofit fontScale="55000" lnSpcReduction="20000"/>
          </a:bodyPr>
          <a:lstStyle/>
          <a:p>
            <a:r>
              <a:rPr lang="en-US" sz="2900" dirty="0"/>
              <a:t>DAY 1 </a:t>
            </a:r>
            <a:r>
              <a:rPr lang="en-US" sz="2900" dirty="0">
                <a:solidFill>
                  <a:srgbClr val="F79520"/>
                </a:solidFill>
              </a:rPr>
              <a:t>|</a:t>
            </a:r>
            <a:r>
              <a:rPr lang="en-US" sz="2900" dirty="0"/>
              <a:t> Hello New York</a:t>
            </a:r>
          </a:p>
          <a:p>
            <a:pPr lvl="1"/>
            <a:r>
              <a:rPr lang="en-US" sz="2800" dirty="0"/>
              <a:t>Meet your tour director</a:t>
            </a:r>
          </a:p>
          <a:p>
            <a:pPr lvl="1"/>
            <a:r>
              <a:rPr lang="en-US" sz="2800" dirty="0"/>
              <a:t>Midtown walking tour</a:t>
            </a:r>
          </a:p>
          <a:p>
            <a:pPr marL="595312" lvl="2" indent="0">
              <a:buNone/>
            </a:pPr>
            <a:r>
              <a:rPr lang="en-US" sz="2800" dirty="0">
                <a:solidFill>
                  <a:schemeClr val="tx1">
                    <a:lumMod val="75000"/>
                    <a:lumOff val="25000"/>
                  </a:schemeClr>
                </a:solidFill>
              </a:rPr>
              <a:t>Rockefeller Center, St. Patrick's Cathedral, Times Square, Grand Central Terminal</a:t>
            </a:r>
          </a:p>
          <a:p>
            <a:pPr lvl="1"/>
            <a:r>
              <a:rPr lang="en-US" sz="2800" dirty="0"/>
              <a:t>Dinner</a:t>
            </a:r>
          </a:p>
          <a:p>
            <a:pPr lvl="1"/>
            <a:r>
              <a:rPr lang="en-US" sz="2800" dirty="0"/>
              <a:t>Museum of Broadway visit</a:t>
            </a:r>
          </a:p>
          <a:p>
            <a:pPr marL="244475" lvl="1" indent="0">
              <a:buNone/>
            </a:pPr>
            <a:endParaRPr lang="en-US" sz="2800" dirty="0"/>
          </a:p>
          <a:p>
            <a:pPr lvl="1"/>
            <a:endParaRPr lang="en-US" dirty="0"/>
          </a:p>
          <a:p>
            <a:r>
              <a:rPr lang="en-US" sz="2900" dirty="0"/>
              <a:t>DAY 2 </a:t>
            </a:r>
            <a:r>
              <a:rPr lang="en-US" sz="2900" dirty="0">
                <a:solidFill>
                  <a:srgbClr val="F79520"/>
                </a:solidFill>
              </a:rPr>
              <a:t>|</a:t>
            </a:r>
            <a:r>
              <a:rPr lang="en-US" sz="2900" dirty="0"/>
              <a:t> New York City</a:t>
            </a:r>
          </a:p>
          <a:p>
            <a:pPr lvl="1"/>
            <a:r>
              <a:rPr lang="en-US" sz="2800" dirty="0"/>
              <a:t>Breakfast</a:t>
            </a:r>
          </a:p>
          <a:p>
            <a:pPr lvl="1"/>
            <a:r>
              <a:rPr lang="en-US" sz="2800" dirty="0"/>
              <a:t>Broadway workshop</a:t>
            </a:r>
          </a:p>
          <a:p>
            <a:pPr lvl="1"/>
            <a:r>
              <a:rPr lang="en-US" sz="2800" dirty="0"/>
              <a:t>Lower Manhattan guided sightseeing tour</a:t>
            </a:r>
          </a:p>
          <a:p>
            <a:pPr marL="595312" lvl="2" indent="0">
              <a:buNone/>
            </a:pPr>
            <a:r>
              <a:rPr lang="en-US" sz="2800" dirty="0">
                <a:solidFill>
                  <a:schemeClr val="tx1">
                    <a:lumMod val="75000"/>
                    <a:lumOff val="25000"/>
                  </a:schemeClr>
                </a:solidFill>
              </a:rPr>
              <a:t>Trinity Church, Wall Street, 9/11 Memorial visit, Chinatown, Little Italy</a:t>
            </a:r>
          </a:p>
          <a:p>
            <a:pPr lvl="1"/>
            <a:r>
              <a:rPr lang="en-US" sz="2800" dirty="0"/>
              <a:t>9/11 Memorial Museum visit</a:t>
            </a:r>
          </a:p>
          <a:p>
            <a:pPr lvl="1"/>
            <a:r>
              <a:rPr lang="en-US" sz="2800" dirty="0"/>
              <a:t>Dinner</a:t>
            </a:r>
          </a:p>
          <a:p>
            <a:pPr lvl="1"/>
            <a:r>
              <a:rPr lang="en-US" sz="2800" dirty="0"/>
              <a:t>Broadway show</a:t>
            </a:r>
          </a:p>
          <a:p>
            <a:pPr marL="244475" lvl="1" indent="0">
              <a:buNone/>
            </a:pPr>
            <a:br>
              <a:rPr lang="en-US" dirty="0"/>
            </a:br>
            <a:endParaRPr lang="en-US" dirty="0"/>
          </a:p>
        </p:txBody>
      </p:sp>
      <p:sp>
        <p:nvSpPr>
          <p:cNvPr id="6" name="TextBox 5">
            <a:extLst>
              <a:ext uri="{FF2B5EF4-FFF2-40B4-BE49-F238E27FC236}">
                <a16:creationId xmlns:a16="http://schemas.microsoft.com/office/drawing/2014/main" id="{A6911B4C-14E8-F34D-8FED-C9E25AA1DBA8}"/>
              </a:ext>
            </a:extLst>
          </p:cNvPr>
          <p:cNvSpPr txBox="1"/>
          <p:nvPr/>
        </p:nvSpPr>
        <p:spPr>
          <a:xfrm>
            <a:off x="10528918" y="2966558"/>
            <a:ext cx="1382922" cy="261610"/>
          </a:xfrm>
          <a:prstGeom prst="rect">
            <a:avLst/>
          </a:prstGeom>
          <a:solidFill>
            <a:srgbClr val="364B8C"/>
          </a:solidFill>
        </p:spPr>
        <p:txBody>
          <a:bodyPr wrap="square" rtlCol="0">
            <a:spAutoFit/>
          </a:bodyPr>
          <a:lstStyle/>
          <a:p>
            <a:r>
              <a:rPr lang="es-MX" sz="1100" dirty="0">
                <a:solidFill>
                  <a:schemeClr val="bg1"/>
                </a:solidFill>
              </a:rPr>
              <a:t>9</a:t>
            </a:r>
            <a:r>
              <a:rPr lang="en-US" sz="1100" dirty="0">
                <a:solidFill>
                  <a:schemeClr val="bg1"/>
                </a:solidFill>
              </a:rPr>
              <a:t>/11 MEMORIAL</a:t>
            </a:r>
          </a:p>
        </p:txBody>
      </p:sp>
      <p:pic>
        <p:nvPicPr>
          <p:cNvPr id="7" name="Picture 6">
            <a:extLst>
              <a:ext uri="{FF2B5EF4-FFF2-40B4-BE49-F238E27FC236}">
                <a16:creationId xmlns:a16="http://schemas.microsoft.com/office/drawing/2014/main" id="{A1DC1AD9-F315-5849-A56E-5AA702C9BEF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745153" y="2930677"/>
            <a:ext cx="333373" cy="333373"/>
          </a:xfrm>
          <a:prstGeom prst="rect">
            <a:avLst/>
          </a:prstGeom>
        </p:spPr>
      </p:pic>
      <p:sp>
        <p:nvSpPr>
          <p:cNvPr id="8" name="TextBox 7">
            <a:extLst>
              <a:ext uri="{FF2B5EF4-FFF2-40B4-BE49-F238E27FC236}">
                <a16:creationId xmlns:a16="http://schemas.microsoft.com/office/drawing/2014/main" id="{62018F41-FD8A-A449-BC93-64FF94B3FB16}"/>
              </a:ext>
            </a:extLst>
          </p:cNvPr>
          <p:cNvSpPr txBox="1"/>
          <p:nvPr/>
        </p:nvSpPr>
        <p:spPr>
          <a:xfrm>
            <a:off x="10659508" y="6453470"/>
            <a:ext cx="1252331" cy="261610"/>
          </a:xfrm>
          <a:prstGeom prst="rect">
            <a:avLst/>
          </a:prstGeom>
          <a:solidFill>
            <a:srgbClr val="364B8C"/>
          </a:solidFill>
        </p:spPr>
        <p:txBody>
          <a:bodyPr wrap="square" rtlCol="0">
            <a:spAutoFit/>
          </a:bodyPr>
          <a:lstStyle/>
          <a:p>
            <a:r>
              <a:rPr lang="es-MX" sz="1100" dirty="0">
                <a:solidFill>
                  <a:schemeClr val="bg1"/>
                </a:solidFill>
              </a:rPr>
              <a:t>T</a:t>
            </a:r>
            <a:r>
              <a:rPr lang="en-US" sz="1100" dirty="0">
                <a:solidFill>
                  <a:schemeClr val="bg1"/>
                </a:solidFill>
              </a:rPr>
              <a:t>IMES SQUARE</a:t>
            </a:r>
          </a:p>
        </p:txBody>
      </p:sp>
      <p:pic>
        <p:nvPicPr>
          <p:cNvPr id="9" name="Picture 8">
            <a:extLst>
              <a:ext uri="{FF2B5EF4-FFF2-40B4-BE49-F238E27FC236}">
                <a16:creationId xmlns:a16="http://schemas.microsoft.com/office/drawing/2014/main" id="{3111E34A-C1EF-6F48-A62E-3ECB4355629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745153" y="6417589"/>
            <a:ext cx="333373" cy="333373"/>
          </a:xfrm>
          <a:prstGeom prst="rect">
            <a:avLst/>
          </a:prstGeom>
        </p:spPr>
      </p:pic>
    </p:spTree>
    <p:extLst>
      <p:ext uri="{BB962C8B-B14F-4D97-AF65-F5344CB8AC3E}">
        <p14:creationId xmlns:p14="http://schemas.microsoft.com/office/powerpoint/2010/main" val="39571782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571D143E-B1D8-7580-A1A0-9F31F835C10C}"/>
              </a:ext>
            </a:extLst>
          </p:cNvPr>
          <p:cNvPicPr>
            <a:picLocks noGrp="1" noChangeAspect="1"/>
          </p:cNvPicPr>
          <p:nvPr>
            <p:ph type="pic" sz="quarter" idx="11"/>
          </p:nvPr>
        </p:nvPicPr>
        <p:blipFill>
          <a:blip r:embed="rId2"/>
          <a:srcRect t="44" b="44"/>
          <a:stretch>
            <a:fillRect/>
          </a:stretch>
        </p:blipFill>
        <p:spPr>
          <a:prstGeom prst="rect">
            <a:avLst/>
          </a:prstGeom>
        </p:spPr>
      </p:pic>
      <p:sp>
        <p:nvSpPr>
          <p:cNvPr id="2" name="Title 1">
            <a:extLst>
              <a:ext uri="{FF2B5EF4-FFF2-40B4-BE49-F238E27FC236}">
                <a16:creationId xmlns:a16="http://schemas.microsoft.com/office/drawing/2014/main" id="{6D87CAED-D596-124B-B7B1-37030FD73B3F}"/>
              </a:ext>
            </a:extLst>
          </p:cNvPr>
          <p:cNvSpPr>
            <a:spLocks noGrp="1"/>
          </p:cNvSpPr>
          <p:nvPr>
            <p:ph type="title"/>
          </p:nvPr>
        </p:nvSpPr>
        <p:spPr>
          <a:xfrm>
            <a:off x="274707" y="365124"/>
            <a:ext cx="5816600" cy="1325563"/>
          </a:xfrm>
        </p:spPr>
        <p:txBody>
          <a:bodyPr/>
          <a:lstStyle/>
          <a:p>
            <a:r>
              <a:rPr lang="en-US" dirty="0"/>
              <a:t>Tour Itinerary</a:t>
            </a:r>
          </a:p>
        </p:txBody>
      </p:sp>
      <p:pic>
        <p:nvPicPr>
          <p:cNvPr id="11" name="Picture Placeholder 10">
            <a:extLst>
              <a:ext uri="{FF2B5EF4-FFF2-40B4-BE49-F238E27FC236}">
                <a16:creationId xmlns:a16="http://schemas.microsoft.com/office/drawing/2014/main" id="{89A5DCD2-E661-4F6C-BEF6-137702A13CA7}"/>
              </a:ext>
            </a:extLst>
          </p:cNvPr>
          <p:cNvPicPr>
            <a:picLocks noGrp="1" noChangeAspect="1"/>
          </p:cNvPicPr>
          <p:nvPr>
            <p:ph type="pic" sz="quarter" idx="10"/>
          </p:nvPr>
        </p:nvPicPr>
        <p:blipFill>
          <a:blip r:embed="rId3" cstate="email">
            <a:extLst>
              <a:ext uri="{28A0092B-C50C-407E-A947-70E740481C1C}">
                <a14:useLocalDpi xmlns:a14="http://schemas.microsoft.com/office/drawing/2010/main"/>
              </a:ext>
            </a:extLst>
          </a:blip>
          <a:srcRect/>
          <a:stretch>
            <a:fillRect/>
          </a:stretch>
        </p:blipFill>
        <p:spPr/>
      </p:pic>
      <p:sp>
        <p:nvSpPr>
          <p:cNvPr id="5" name="Content Placeholder 4">
            <a:extLst>
              <a:ext uri="{FF2B5EF4-FFF2-40B4-BE49-F238E27FC236}">
                <a16:creationId xmlns:a16="http://schemas.microsoft.com/office/drawing/2014/main" id="{A4BADB86-E481-CE4F-A65E-D6707B0F52AE}"/>
              </a:ext>
            </a:extLst>
          </p:cNvPr>
          <p:cNvSpPr>
            <a:spLocks noGrp="1"/>
          </p:cNvSpPr>
          <p:nvPr>
            <p:ph idx="1"/>
          </p:nvPr>
        </p:nvSpPr>
        <p:spPr>
          <a:xfrm>
            <a:off x="355107" y="1393794"/>
            <a:ext cx="5611740" cy="5059676"/>
          </a:xfrm>
        </p:spPr>
        <p:txBody>
          <a:bodyPr>
            <a:normAutofit/>
          </a:bodyPr>
          <a:lstStyle/>
          <a:p>
            <a:r>
              <a:rPr lang="en-US" sz="1400" dirty="0"/>
              <a:t>DAY 3 </a:t>
            </a:r>
            <a:r>
              <a:rPr lang="en-US" sz="1400" dirty="0">
                <a:solidFill>
                  <a:srgbClr val="F79520"/>
                </a:solidFill>
              </a:rPr>
              <a:t>|</a:t>
            </a:r>
            <a:r>
              <a:rPr lang="en-US" sz="1400" dirty="0"/>
              <a:t> New York City</a:t>
            </a:r>
          </a:p>
          <a:p>
            <a:pPr lvl="1"/>
            <a:r>
              <a:rPr lang="en-US" dirty="0"/>
              <a:t>Breakfast</a:t>
            </a:r>
          </a:p>
          <a:p>
            <a:pPr lvl="1"/>
            <a:r>
              <a:rPr lang="en-US" dirty="0"/>
              <a:t>Metropolitan Museum of Art visit</a:t>
            </a:r>
          </a:p>
          <a:p>
            <a:pPr lvl="1"/>
            <a:r>
              <a:rPr lang="en-US" dirty="0"/>
              <a:t>Central Park walking tour</a:t>
            </a:r>
          </a:p>
          <a:p>
            <a:pPr marL="595312" lvl="2" indent="0">
              <a:buNone/>
            </a:pPr>
            <a:r>
              <a:rPr lang="en-US" dirty="0">
                <a:solidFill>
                  <a:schemeClr val="tx1">
                    <a:lumMod val="75000"/>
                    <a:lumOff val="25000"/>
                  </a:schemeClr>
                </a:solidFill>
              </a:rPr>
              <a:t>Cherry Hill, Strawberry Fields, Belvedere Castle, Delacorte Theater</a:t>
            </a:r>
          </a:p>
          <a:p>
            <a:pPr lvl="1"/>
            <a:r>
              <a:rPr lang="en-US" dirty="0"/>
              <a:t>Radio City Music Hall guided tour</a:t>
            </a:r>
          </a:p>
          <a:p>
            <a:pPr lvl="1"/>
            <a:r>
              <a:rPr lang="en-US" dirty="0"/>
              <a:t>Dinner</a:t>
            </a:r>
          </a:p>
          <a:p>
            <a:pPr lvl="1"/>
            <a:r>
              <a:rPr lang="en-US" dirty="0"/>
              <a:t>Broadway show</a:t>
            </a:r>
          </a:p>
          <a:p>
            <a:pPr marL="244475" lvl="1" indent="0">
              <a:buNone/>
            </a:pPr>
            <a:br>
              <a:rPr lang="en-US" dirty="0"/>
            </a:br>
            <a:r>
              <a:rPr lang="en-US" b="1" dirty="0">
                <a:solidFill>
                  <a:srgbClr val="364B8C"/>
                </a:solidFill>
              </a:rPr>
              <a:t>                              </a:t>
            </a:r>
          </a:p>
          <a:p>
            <a:r>
              <a:rPr lang="en-US" sz="1400" dirty="0"/>
              <a:t>DAY 4 </a:t>
            </a:r>
            <a:r>
              <a:rPr lang="en-US" sz="1400" dirty="0">
                <a:solidFill>
                  <a:srgbClr val="F79520"/>
                </a:solidFill>
              </a:rPr>
              <a:t>|</a:t>
            </a:r>
            <a:r>
              <a:rPr lang="en-US" sz="1400" dirty="0"/>
              <a:t> End Tour</a:t>
            </a:r>
          </a:p>
          <a:p>
            <a:pPr lvl="1"/>
            <a:r>
              <a:rPr lang="en-US" dirty="0"/>
              <a:t>Breakfast</a:t>
            </a:r>
          </a:p>
          <a:p>
            <a:pPr lvl="1"/>
            <a:r>
              <a:rPr lang="en-US" dirty="0"/>
              <a:t>MoMA visit</a:t>
            </a:r>
          </a:p>
          <a:p>
            <a:pPr lvl="1"/>
            <a:r>
              <a:rPr lang="en-US" dirty="0"/>
              <a:t>Top of the Rock visit</a:t>
            </a:r>
          </a:p>
          <a:p>
            <a:pPr lvl="1"/>
            <a:r>
              <a:rPr lang="en-US" dirty="0"/>
              <a:t>Travel home</a:t>
            </a:r>
          </a:p>
        </p:txBody>
      </p:sp>
      <p:sp>
        <p:nvSpPr>
          <p:cNvPr id="6" name="TextBox 5">
            <a:extLst>
              <a:ext uri="{FF2B5EF4-FFF2-40B4-BE49-F238E27FC236}">
                <a16:creationId xmlns:a16="http://schemas.microsoft.com/office/drawing/2014/main" id="{A6911B4C-14E8-F34D-8FED-C9E25AA1DBA8}"/>
              </a:ext>
            </a:extLst>
          </p:cNvPr>
          <p:cNvSpPr txBox="1"/>
          <p:nvPr/>
        </p:nvSpPr>
        <p:spPr>
          <a:xfrm>
            <a:off x="10659508" y="2966558"/>
            <a:ext cx="1252331" cy="261610"/>
          </a:xfrm>
          <a:prstGeom prst="rect">
            <a:avLst/>
          </a:prstGeom>
          <a:solidFill>
            <a:srgbClr val="364B8C"/>
          </a:solidFill>
        </p:spPr>
        <p:txBody>
          <a:bodyPr wrap="square" rtlCol="0">
            <a:spAutoFit/>
          </a:bodyPr>
          <a:lstStyle/>
          <a:p>
            <a:r>
              <a:rPr lang="es-MX" sz="1100" dirty="0">
                <a:solidFill>
                  <a:schemeClr val="bg1"/>
                </a:solidFill>
              </a:rPr>
              <a:t>C</a:t>
            </a:r>
            <a:r>
              <a:rPr lang="en-US" sz="1100" dirty="0">
                <a:solidFill>
                  <a:schemeClr val="bg1"/>
                </a:solidFill>
              </a:rPr>
              <a:t>ENTRAL PARK</a:t>
            </a:r>
          </a:p>
        </p:txBody>
      </p:sp>
      <p:pic>
        <p:nvPicPr>
          <p:cNvPr id="7" name="Picture 6">
            <a:extLst>
              <a:ext uri="{FF2B5EF4-FFF2-40B4-BE49-F238E27FC236}">
                <a16:creationId xmlns:a16="http://schemas.microsoft.com/office/drawing/2014/main" id="{A1DC1AD9-F315-5849-A56E-5AA702C9BEF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745153" y="2930677"/>
            <a:ext cx="333373" cy="333373"/>
          </a:xfrm>
          <a:prstGeom prst="rect">
            <a:avLst/>
          </a:prstGeom>
        </p:spPr>
      </p:pic>
      <p:sp>
        <p:nvSpPr>
          <p:cNvPr id="8" name="TextBox 7">
            <a:extLst>
              <a:ext uri="{FF2B5EF4-FFF2-40B4-BE49-F238E27FC236}">
                <a16:creationId xmlns:a16="http://schemas.microsoft.com/office/drawing/2014/main" id="{62018F41-FD8A-A449-BC93-64FF94B3FB16}"/>
              </a:ext>
            </a:extLst>
          </p:cNvPr>
          <p:cNvSpPr txBox="1"/>
          <p:nvPr/>
        </p:nvSpPr>
        <p:spPr>
          <a:xfrm>
            <a:off x="10484528" y="6453470"/>
            <a:ext cx="1427311" cy="261610"/>
          </a:xfrm>
          <a:prstGeom prst="rect">
            <a:avLst/>
          </a:prstGeom>
          <a:solidFill>
            <a:srgbClr val="364B8C"/>
          </a:solidFill>
        </p:spPr>
        <p:txBody>
          <a:bodyPr wrap="square" rtlCol="0">
            <a:spAutoFit/>
          </a:bodyPr>
          <a:lstStyle/>
          <a:p>
            <a:r>
              <a:rPr lang="es-MX" sz="1100" dirty="0">
                <a:solidFill>
                  <a:schemeClr val="bg1"/>
                </a:solidFill>
              </a:rPr>
              <a:t>TOP OF THE ROCK</a:t>
            </a:r>
            <a:endParaRPr lang="en-US" sz="1100" dirty="0">
              <a:solidFill>
                <a:schemeClr val="bg1"/>
              </a:solidFill>
            </a:endParaRPr>
          </a:p>
        </p:txBody>
      </p:sp>
      <p:pic>
        <p:nvPicPr>
          <p:cNvPr id="9" name="Picture 8">
            <a:extLst>
              <a:ext uri="{FF2B5EF4-FFF2-40B4-BE49-F238E27FC236}">
                <a16:creationId xmlns:a16="http://schemas.microsoft.com/office/drawing/2014/main" id="{3111E34A-C1EF-6F48-A62E-3ECB4355629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745153" y="6417589"/>
            <a:ext cx="333373" cy="333373"/>
          </a:xfrm>
          <a:prstGeom prst="rect">
            <a:avLst/>
          </a:prstGeom>
        </p:spPr>
      </p:pic>
    </p:spTree>
    <p:extLst>
      <p:ext uri="{BB962C8B-B14F-4D97-AF65-F5344CB8AC3E}">
        <p14:creationId xmlns:p14="http://schemas.microsoft.com/office/powerpoint/2010/main" val="28037156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42F2F-FC2A-7A41-8996-8782219517E7}"/>
              </a:ext>
            </a:extLst>
          </p:cNvPr>
          <p:cNvSpPr>
            <a:spLocks noGrp="1"/>
          </p:cNvSpPr>
          <p:nvPr>
            <p:ph type="title"/>
          </p:nvPr>
        </p:nvSpPr>
        <p:spPr/>
        <p:txBody>
          <a:bodyPr/>
          <a:lstStyle/>
          <a:p>
            <a:r>
              <a:rPr lang="en-US" dirty="0"/>
              <a:t>What’s included</a:t>
            </a:r>
          </a:p>
        </p:txBody>
      </p:sp>
      <p:sp>
        <p:nvSpPr>
          <p:cNvPr id="3" name="Content Placeholder 2">
            <a:extLst>
              <a:ext uri="{FF2B5EF4-FFF2-40B4-BE49-F238E27FC236}">
                <a16:creationId xmlns:a16="http://schemas.microsoft.com/office/drawing/2014/main" id="{C03DDD02-9750-5043-9872-CDE3CA74B937}"/>
              </a:ext>
            </a:extLst>
          </p:cNvPr>
          <p:cNvSpPr>
            <a:spLocks noGrp="1"/>
          </p:cNvSpPr>
          <p:nvPr>
            <p:ph idx="11"/>
          </p:nvPr>
        </p:nvSpPr>
        <p:spPr>
          <a:xfrm>
            <a:off x="1313524" y="2327871"/>
            <a:ext cx="4395304" cy="275105"/>
          </a:xfrm>
        </p:spPr>
        <p:txBody>
          <a:bodyPr>
            <a:normAutofit fontScale="92500" lnSpcReduction="20000"/>
          </a:bodyPr>
          <a:lstStyle/>
          <a:p>
            <a:r>
              <a:rPr lang="en-US" dirty="0"/>
              <a:t>Round-trip transportation</a:t>
            </a:r>
          </a:p>
          <a:p>
            <a:endParaRPr lang="en-US" dirty="0"/>
          </a:p>
        </p:txBody>
      </p:sp>
      <p:sp>
        <p:nvSpPr>
          <p:cNvPr id="5" name="Content Placeholder 4">
            <a:extLst>
              <a:ext uri="{FF2B5EF4-FFF2-40B4-BE49-F238E27FC236}">
                <a16:creationId xmlns:a16="http://schemas.microsoft.com/office/drawing/2014/main" id="{CF5CE34D-8D48-AC4F-880C-76B222BC95C3}"/>
              </a:ext>
            </a:extLst>
          </p:cNvPr>
          <p:cNvSpPr>
            <a:spLocks noGrp="1"/>
          </p:cNvSpPr>
          <p:nvPr>
            <p:ph idx="13"/>
          </p:nvPr>
        </p:nvSpPr>
        <p:spPr>
          <a:xfrm>
            <a:off x="1313524" y="3853078"/>
            <a:ext cx="4395304" cy="519335"/>
          </a:xfrm>
        </p:spPr>
        <p:txBody>
          <a:bodyPr>
            <a:normAutofit/>
          </a:bodyPr>
          <a:lstStyle/>
          <a:p>
            <a:r>
              <a:rPr lang="en-US" dirty="0"/>
              <a:t>Full breakfast daily</a:t>
            </a:r>
          </a:p>
        </p:txBody>
      </p:sp>
      <p:sp>
        <p:nvSpPr>
          <p:cNvPr id="6" name="Content Placeholder 5">
            <a:extLst>
              <a:ext uri="{FF2B5EF4-FFF2-40B4-BE49-F238E27FC236}">
                <a16:creationId xmlns:a16="http://schemas.microsoft.com/office/drawing/2014/main" id="{7CD760D9-EA53-8F40-8DFC-CF9C8EB4DFD7}"/>
              </a:ext>
            </a:extLst>
          </p:cNvPr>
          <p:cNvSpPr>
            <a:spLocks noGrp="1"/>
          </p:cNvSpPr>
          <p:nvPr>
            <p:ph idx="14"/>
          </p:nvPr>
        </p:nvSpPr>
        <p:spPr>
          <a:xfrm>
            <a:off x="1313524" y="4731361"/>
            <a:ext cx="4395304" cy="304097"/>
          </a:xfrm>
        </p:spPr>
        <p:txBody>
          <a:bodyPr>
            <a:normAutofit fontScale="92500" lnSpcReduction="10000"/>
          </a:bodyPr>
          <a:lstStyle/>
          <a:p>
            <a:r>
              <a:rPr lang="en-US" dirty="0"/>
              <a:t>Hearty, authentic dinner daily</a:t>
            </a:r>
          </a:p>
          <a:p>
            <a:endParaRPr lang="en-US" dirty="0"/>
          </a:p>
        </p:txBody>
      </p:sp>
      <p:sp>
        <p:nvSpPr>
          <p:cNvPr id="8" name="Content Placeholder 7">
            <a:extLst>
              <a:ext uri="{FF2B5EF4-FFF2-40B4-BE49-F238E27FC236}">
                <a16:creationId xmlns:a16="http://schemas.microsoft.com/office/drawing/2014/main" id="{6471562C-F1BF-9E4B-9280-E594B78F9CF7}"/>
              </a:ext>
            </a:extLst>
          </p:cNvPr>
          <p:cNvSpPr>
            <a:spLocks noGrp="1"/>
          </p:cNvSpPr>
          <p:nvPr>
            <p:ph idx="16"/>
          </p:nvPr>
        </p:nvSpPr>
        <p:spPr>
          <a:xfrm>
            <a:off x="7055956" y="2283802"/>
            <a:ext cx="4395304" cy="369333"/>
          </a:xfrm>
        </p:spPr>
        <p:txBody>
          <a:bodyPr>
            <a:normAutofit fontScale="92500"/>
          </a:bodyPr>
          <a:lstStyle/>
          <a:p>
            <a:r>
              <a:rPr lang="en-US" dirty="0"/>
              <a:t>Entrance fees to attractions per itinerary</a:t>
            </a:r>
          </a:p>
          <a:p>
            <a:endParaRPr lang="en-US" dirty="0"/>
          </a:p>
        </p:txBody>
      </p:sp>
      <p:sp>
        <p:nvSpPr>
          <p:cNvPr id="9" name="Content Placeholder 8">
            <a:extLst>
              <a:ext uri="{FF2B5EF4-FFF2-40B4-BE49-F238E27FC236}">
                <a16:creationId xmlns:a16="http://schemas.microsoft.com/office/drawing/2014/main" id="{B7E9E561-13AE-604A-A6F9-E6693DC7CCC6}"/>
              </a:ext>
            </a:extLst>
          </p:cNvPr>
          <p:cNvSpPr>
            <a:spLocks noGrp="1"/>
          </p:cNvSpPr>
          <p:nvPr>
            <p:ph idx="17"/>
          </p:nvPr>
        </p:nvSpPr>
        <p:spPr>
          <a:xfrm>
            <a:off x="7055956" y="2928484"/>
            <a:ext cx="4538282" cy="635530"/>
          </a:xfrm>
        </p:spPr>
        <p:txBody>
          <a:bodyPr>
            <a:normAutofit fontScale="92500" lnSpcReduction="20000"/>
          </a:bodyPr>
          <a:lstStyle/>
          <a:p>
            <a:pPr>
              <a:lnSpc>
                <a:spcPct val="120000"/>
              </a:lnSpc>
            </a:pPr>
            <a:r>
              <a:rPr lang="en-US" dirty="0"/>
              <a:t>Guided sightseeing tours and city walks per itinerary</a:t>
            </a:r>
          </a:p>
          <a:p>
            <a:endParaRPr lang="en-US" dirty="0"/>
          </a:p>
        </p:txBody>
      </p:sp>
      <p:sp>
        <p:nvSpPr>
          <p:cNvPr id="10" name="Content Placeholder 9">
            <a:extLst>
              <a:ext uri="{FF2B5EF4-FFF2-40B4-BE49-F238E27FC236}">
                <a16:creationId xmlns:a16="http://schemas.microsoft.com/office/drawing/2014/main" id="{4F5EB8D1-5A5A-A742-84B9-C5D294A9AC67}"/>
              </a:ext>
            </a:extLst>
          </p:cNvPr>
          <p:cNvSpPr>
            <a:spLocks noGrp="1"/>
          </p:cNvSpPr>
          <p:nvPr>
            <p:ph idx="18"/>
          </p:nvPr>
        </p:nvSpPr>
        <p:spPr>
          <a:xfrm>
            <a:off x="7055956" y="3917750"/>
            <a:ext cx="4165419" cy="283207"/>
          </a:xfrm>
        </p:spPr>
        <p:txBody>
          <a:bodyPr>
            <a:normAutofit fontScale="92500" lnSpcReduction="20000"/>
          </a:bodyPr>
          <a:lstStyle/>
          <a:p>
            <a:r>
              <a:rPr lang="en-US" dirty="0"/>
              <a:t>Full-time, professional tour director</a:t>
            </a:r>
          </a:p>
          <a:p>
            <a:endParaRPr lang="en-US" dirty="0"/>
          </a:p>
        </p:txBody>
      </p:sp>
      <p:sp>
        <p:nvSpPr>
          <p:cNvPr id="11" name="Content Placeholder 10">
            <a:extLst>
              <a:ext uri="{FF2B5EF4-FFF2-40B4-BE49-F238E27FC236}">
                <a16:creationId xmlns:a16="http://schemas.microsoft.com/office/drawing/2014/main" id="{0AB752F7-238D-414A-B6CA-98C841BA8F5B}"/>
              </a:ext>
            </a:extLst>
          </p:cNvPr>
          <p:cNvSpPr>
            <a:spLocks noGrp="1"/>
          </p:cNvSpPr>
          <p:nvPr>
            <p:ph idx="19"/>
          </p:nvPr>
        </p:nvSpPr>
        <p:spPr>
          <a:xfrm>
            <a:off x="7055956" y="4620146"/>
            <a:ext cx="4395304" cy="493186"/>
          </a:xfrm>
        </p:spPr>
        <p:txBody>
          <a:bodyPr>
            <a:normAutofit fontScale="70000" lnSpcReduction="20000"/>
          </a:bodyPr>
          <a:lstStyle/>
          <a:p>
            <a:r>
              <a:rPr lang="en-US" sz="2400" dirty="0"/>
              <a:t>Online Tour </a:t>
            </a:r>
            <a:r>
              <a:rPr lang="en-US" sz="2400" dirty="0" err="1"/>
              <a:t>DiaryTM</a:t>
            </a:r>
            <a:r>
              <a:rPr lang="en-US" sz="2400" dirty="0"/>
              <a:t>, so you can follow our journey from home</a:t>
            </a:r>
          </a:p>
          <a:p>
            <a:endParaRPr lang="en-US" dirty="0"/>
          </a:p>
        </p:txBody>
      </p:sp>
      <p:sp>
        <p:nvSpPr>
          <p:cNvPr id="12" name="Content Placeholder 11">
            <a:extLst>
              <a:ext uri="{FF2B5EF4-FFF2-40B4-BE49-F238E27FC236}">
                <a16:creationId xmlns:a16="http://schemas.microsoft.com/office/drawing/2014/main" id="{453DB3C5-42FC-B448-B56B-42CA7B1CC7C2}"/>
              </a:ext>
            </a:extLst>
          </p:cNvPr>
          <p:cNvSpPr>
            <a:spLocks noGrp="1"/>
          </p:cNvSpPr>
          <p:nvPr>
            <p:ph idx="20"/>
          </p:nvPr>
        </p:nvSpPr>
        <p:spPr>
          <a:xfrm>
            <a:off x="7055956" y="5532522"/>
            <a:ext cx="4395304" cy="275294"/>
          </a:xfrm>
        </p:spPr>
        <p:txBody>
          <a:bodyPr>
            <a:normAutofit fontScale="92500" lnSpcReduction="20000"/>
          </a:bodyPr>
          <a:lstStyle/>
          <a:p>
            <a:r>
              <a:rPr lang="en-US" dirty="0"/>
              <a:t>24-hour emergency service</a:t>
            </a:r>
          </a:p>
          <a:p>
            <a:endParaRPr lang="en-US" dirty="0"/>
          </a:p>
          <a:p>
            <a:endParaRPr lang="en-US" dirty="0"/>
          </a:p>
        </p:txBody>
      </p:sp>
      <p:sp>
        <p:nvSpPr>
          <p:cNvPr id="14" name="Content Placeholder 13">
            <a:extLst>
              <a:ext uri="{FF2B5EF4-FFF2-40B4-BE49-F238E27FC236}">
                <a16:creationId xmlns:a16="http://schemas.microsoft.com/office/drawing/2014/main" id="{9D037D69-A228-AF41-9201-748B77A0E116}"/>
              </a:ext>
            </a:extLst>
          </p:cNvPr>
          <p:cNvSpPr>
            <a:spLocks noGrp="1"/>
          </p:cNvSpPr>
          <p:nvPr>
            <p:ph idx="12"/>
          </p:nvPr>
        </p:nvSpPr>
        <p:spPr>
          <a:xfrm>
            <a:off x="1313524" y="3073949"/>
            <a:ext cx="4538282" cy="355051"/>
          </a:xfrm>
        </p:spPr>
        <p:txBody>
          <a:bodyPr>
            <a:normAutofit fontScale="92500"/>
          </a:bodyPr>
          <a:lstStyle/>
          <a:p>
            <a:pPr>
              <a:lnSpc>
                <a:spcPct val="110000"/>
              </a:lnSpc>
            </a:pPr>
            <a:r>
              <a:rPr lang="en-US" dirty="0"/>
              <a:t>Accommodation in triple or quad rooms</a:t>
            </a:r>
          </a:p>
        </p:txBody>
      </p:sp>
    </p:spTree>
    <p:extLst>
      <p:ext uri="{BB962C8B-B14F-4D97-AF65-F5344CB8AC3E}">
        <p14:creationId xmlns:p14="http://schemas.microsoft.com/office/powerpoint/2010/main" val="7786403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9A1595-9589-7B44-AB3E-6DB6ED21A79C}"/>
              </a:ext>
            </a:extLst>
          </p:cNvPr>
          <p:cNvSpPr>
            <a:spLocks noGrp="1"/>
          </p:cNvSpPr>
          <p:nvPr>
            <p:ph type="title"/>
          </p:nvPr>
        </p:nvSpPr>
        <p:spPr/>
        <p:txBody>
          <a:bodyPr/>
          <a:lstStyle/>
          <a:p>
            <a:r>
              <a:rPr lang="en-US" dirty="0"/>
              <a:t>Protect your investment</a:t>
            </a:r>
          </a:p>
        </p:txBody>
      </p:sp>
      <p:sp>
        <p:nvSpPr>
          <p:cNvPr id="3" name="Content Placeholder 2">
            <a:extLst>
              <a:ext uri="{FF2B5EF4-FFF2-40B4-BE49-F238E27FC236}">
                <a16:creationId xmlns:a16="http://schemas.microsoft.com/office/drawing/2014/main" id="{EC94B268-F3D3-8746-834F-6A59C9B94BFB}"/>
              </a:ext>
            </a:extLst>
          </p:cNvPr>
          <p:cNvSpPr>
            <a:spLocks noGrp="1"/>
          </p:cNvSpPr>
          <p:nvPr>
            <p:ph idx="11"/>
          </p:nvPr>
        </p:nvSpPr>
        <p:spPr/>
        <p:txBody>
          <a:bodyPr/>
          <a:lstStyle/>
          <a:p>
            <a:r>
              <a:rPr lang="en-US" dirty="0"/>
              <a:t>Travel Protection Plan</a:t>
            </a:r>
          </a:p>
        </p:txBody>
      </p:sp>
      <p:sp>
        <p:nvSpPr>
          <p:cNvPr id="4" name="Content Placeholder 3">
            <a:extLst>
              <a:ext uri="{FF2B5EF4-FFF2-40B4-BE49-F238E27FC236}">
                <a16:creationId xmlns:a16="http://schemas.microsoft.com/office/drawing/2014/main" id="{E4B24612-3DCC-C54C-8BE3-3F73F11D0BDA}"/>
              </a:ext>
            </a:extLst>
          </p:cNvPr>
          <p:cNvSpPr>
            <a:spLocks noGrp="1"/>
          </p:cNvSpPr>
          <p:nvPr>
            <p:ph idx="16"/>
          </p:nvPr>
        </p:nvSpPr>
        <p:spPr/>
        <p:txBody>
          <a:bodyPr/>
          <a:lstStyle/>
          <a:p>
            <a:r>
              <a:rPr lang="en-US" dirty="0"/>
              <a:t>Travel Protection Plan PLUS</a:t>
            </a:r>
          </a:p>
        </p:txBody>
      </p:sp>
      <p:sp>
        <p:nvSpPr>
          <p:cNvPr id="5" name="Content Placeholder 4">
            <a:extLst>
              <a:ext uri="{FF2B5EF4-FFF2-40B4-BE49-F238E27FC236}">
                <a16:creationId xmlns:a16="http://schemas.microsoft.com/office/drawing/2014/main" id="{2575A20F-0A8F-0B45-8CA7-C168EA25FD17}"/>
              </a:ext>
            </a:extLst>
          </p:cNvPr>
          <p:cNvSpPr>
            <a:spLocks noGrp="1"/>
          </p:cNvSpPr>
          <p:nvPr>
            <p:ph idx="17"/>
          </p:nvPr>
        </p:nvSpPr>
        <p:spPr/>
        <p:txBody>
          <a:bodyPr>
            <a:normAutofit fontScale="92500" lnSpcReduction="10000"/>
          </a:bodyPr>
          <a:lstStyle/>
          <a:p>
            <a:r>
              <a:rPr lang="en-US" dirty="0"/>
              <a:t>This plan covers your child for:</a:t>
            </a:r>
          </a:p>
          <a:p>
            <a:pPr lvl="1"/>
            <a:r>
              <a:rPr lang="en-US" dirty="0"/>
              <a:t>A traveler’s injury, sickness, or death of a</a:t>
            </a:r>
            <a:br>
              <a:rPr lang="en-US" dirty="0"/>
            </a:br>
            <a:r>
              <a:rPr lang="en-US" dirty="0"/>
              <a:t>family member</a:t>
            </a:r>
          </a:p>
          <a:p>
            <a:pPr lvl="1"/>
            <a:r>
              <a:rPr lang="en-US" dirty="0"/>
              <a:t>Theft of passport or visas</a:t>
            </a:r>
          </a:p>
          <a:p>
            <a:pPr lvl="1"/>
            <a:r>
              <a:rPr lang="en-US" dirty="0"/>
              <a:t>Flight cancellations due to strike or bad weather</a:t>
            </a:r>
          </a:p>
          <a:p>
            <a:pPr lvl="1"/>
            <a:r>
              <a:rPr lang="en-US" dirty="0"/>
              <a:t>Loss of luggage and personal effects</a:t>
            </a:r>
          </a:p>
          <a:p>
            <a:pPr lvl="1"/>
            <a:r>
              <a:rPr lang="en-US" dirty="0"/>
              <a:t>Trip cancellation or trip interruption due to covered reasons such as a covered sickness, illness, or injury</a:t>
            </a:r>
          </a:p>
          <a:p>
            <a:pPr lvl="1"/>
            <a:r>
              <a:rPr lang="en-US" dirty="0"/>
              <a:t>Trip cancellation or trip interruption due to terrorist acts, as defined</a:t>
            </a:r>
          </a:p>
        </p:txBody>
      </p:sp>
      <p:sp>
        <p:nvSpPr>
          <p:cNvPr id="6" name="Content Placeholder 5">
            <a:extLst>
              <a:ext uri="{FF2B5EF4-FFF2-40B4-BE49-F238E27FC236}">
                <a16:creationId xmlns:a16="http://schemas.microsoft.com/office/drawing/2014/main" id="{7A5067B0-6456-C341-A552-3A22D0A8A2B7}"/>
              </a:ext>
            </a:extLst>
          </p:cNvPr>
          <p:cNvSpPr>
            <a:spLocks noGrp="1"/>
          </p:cNvSpPr>
          <p:nvPr>
            <p:ph idx="18"/>
          </p:nvPr>
        </p:nvSpPr>
        <p:spPr/>
        <p:txBody>
          <a:bodyPr/>
          <a:lstStyle/>
          <a:p>
            <a:r>
              <a:rPr lang="en-US" dirty="0"/>
              <a:t>This plan covers your child for:</a:t>
            </a:r>
          </a:p>
          <a:p>
            <a:pPr lvl="1"/>
            <a:r>
              <a:rPr lang="en-US" dirty="0"/>
              <a:t>Everything in the standard plan</a:t>
            </a:r>
          </a:p>
          <a:p>
            <a:pPr lvl="1"/>
            <a:r>
              <a:rPr lang="en-US" dirty="0"/>
              <a:t>Plus </a:t>
            </a:r>
            <a:r>
              <a:rPr lang="en-US" dirty="0" err="1"/>
              <a:t>Explorica’s</a:t>
            </a:r>
            <a:r>
              <a:rPr lang="en-US" dirty="0"/>
              <a:t> exclusive ”Cancel for Any Reason” protection: </a:t>
            </a:r>
          </a:p>
          <a:p>
            <a:pPr lvl="2"/>
            <a:r>
              <a:rPr lang="en-US" dirty="0"/>
              <a:t>If you cancel your trip 48 hours (2 days) or more before your scheduled departure date, you will be reimbursed for 75% of the non-refundable cancellation fees, less the deposit and insurance premium</a:t>
            </a:r>
          </a:p>
        </p:txBody>
      </p:sp>
      <p:sp>
        <p:nvSpPr>
          <p:cNvPr id="7" name="Content Placeholder 6">
            <a:extLst>
              <a:ext uri="{FF2B5EF4-FFF2-40B4-BE49-F238E27FC236}">
                <a16:creationId xmlns:a16="http://schemas.microsoft.com/office/drawing/2014/main" id="{DF080D24-C0AC-0D4E-A51A-25E7A9724922}"/>
              </a:ext>
            </a:extLst>
          </p:cNvPr>
          <p:cNvSpPr>
            <a:spLocks noGrp="1"/>
          </p:cNvSpPr>
          <p:nvPr>
            <p:ph idx="19"/>
          </p:nvPr>
        </p:nvSpPr>
        <p:spPr/>
        <p:txBody>
          <a:bodyPr/>
          <a:lstStyle/>
          <a:p>
            <a:r>
              <a:rPr lang="en-US" dirty="0"/>
              <a:t>$24/day</a:t>
            </a:r>
          </a:p>
        </p:txBody>
      </p:sp>
      <p:sp>
        <p:nvSpPr>
          <p:cNvPr id="8" name="Content Placeholder 7">
            <a:extLst>
              <a:ext uri="{FF2B5EF4-FFF2-40B4-BE49-F238E27FC236}">
                <a16:creationId xmlns:a16="http://schemas.microsoft.com/office/drawing/2014/main" id="{CD5DD607-B964-7044-B980-0F5D71999F55}"/>
              </a:ext>
            </a:extLst>
          </p:cNvPr>
          <p:cNvSpPr>
            <a:spLocks noGrp="1"/>
          </p:cNvSpPr>
          <p:nvPr>
            <p:ph idx="20"/>
          </p:nvPr>
        </p:nvSpPr>
        <p:spPr/>
        <p:txBody>
          <a:bodyPr/>
          <a:lstStyle/>
          <a:p>
            <a:r>
              <a:rPr lang="en-US" dirty="0"/>
              <a:t>$16/day</a:t>
            </a:r>
          </a:p>
        </p:txBody>
      </p:sp>
    </p:spTree>
    <p:extLst>
      <p:ext uri="{BB962C8B-B14F-4D97-AF65-F5344CB8AC3E}">
        <p14:creationId xmlns:p14="http://schemas.microsoft.com/office/powerpoint/2010/main" val="29500427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E77F59-ECAB-3244-A987-869C708E221F}"/>
              </a:ext>
            </a:extLst>
          </p:cNvPr>
          <p:cNvSpPr>
            <a:spLocks noGrp="1"/>
          </p:cNvSpPr>
          <p:nvPr>
            <p:ph type="title"/>
          </p:nvPr>
        </p:nvSpPr>
        <p:spPr/>
        <p:txBody>
          <a:bodyPr/>
          <a:lstStyle/>
          <a:p>
            <a:r>
              <a:rPr lang="en-US" dirty="0"/>
              <a:t>Easy ways to pay</a:t>
            </a:r>
          </a:p>
        </p:txBody>
      </p:sp>
      <p:sp>
        <p:nvSpPr>
          <p:cNvPr id="3" name="Content Placeholder 2">
            <a:extLst>
              <a:ext uri="{FF2B5EF4-FFF2-40B4-BE49-F238E27FC236}">
                <a16:creationId xmlns:a16="http://schemas.microsoft.com/office/drawing/2014/main" id="{08DF50BE-FDE0-EB4E-A13D-87D2FDF03BA7}"/>
              </a:ext>
            </a:extLst>
          </p:cNvPr>
          <p:cNvSpPr>
            <a:spLocks noGrp="1"/>
          </p:cNvSpPr>
          <p:nvPr>
            <p:ph idx="15"/>
          </p:nvPr>
        </p:nvSpPr>
        <p:spPr>
          <a:xfrm>
            <a:off x="-226923" y="4605574"/>
            <a:ext cx="4395304" cy="1922717"/>
          </a:xfrm>
        </p:spPr>
        <p:txBody>
          <a:bodyPr>
            <a:normAutofit/>
          </a:bodyPr>
          <a:lstStyle/>
          <a:p>
            <a:pPr>
              <a:lnSpc>
                <a:spcPct val="120000"/>
              </a:lnSpc>
            </a:pPr>
            <a:r>
              <a:rPr lang="en-US" sz="2100" dirty="0"/>
              <a:t>Pay in full at enrollment</a:t>
            </a:r>
          </a:p>
          <a:p>
            <a:pPr lvl="1">
              <a:lnSpc>
                <a:spcPct val="120000"/>
              </a:lnSpc>
            </a:pPr>
            <a:r>
              <a:rPr lang="en-US" dirty="0"/>
              <a:t>Entire trip paid upon registration</a:t>
            </a:r>
          </a:p>
          <a:p>
            <a:pPr lvl="1">
              <a:lnSpc>
                <a:spcPct val="120000"/>
              </a:lnSpc>
            </a:pPr>
            <a:r>
              <a:rPr lang="en-US" dirty="0"/>
              <a:t>No remaining balance</a:t>
            </a:r>
          </a:p>
          <a:p>
            <a:pPr lvl="1">
              <a:lnSpc>
                <a:spcPct val="120000"/>
              </a:lnSpc>
            </a:pPr>
            <a:r>
              <a:rPr lang="en-US" dirty="0"/>
              <a:t>Payment rendered manually</a:t>
            </a:r>
          </a:p>
        </p:txBody>
      </p:sp>
      <p:sp>
        <p:nvSpPr>
          <p:cNvPr id="4" name="Content Placeholder 3">
            <a:extLst>
              <a:ext uri="{FF2B5EF4-FFF2-40B4-BE49-F238E27FC236}">
                <a16:creationId xmlns:a16="http://schemas.microsoft.com/office/drawing/2014/main" id="{639582B7-5DA1-BE4B-8370-9EAEBBA60BDD}"/>
              </a:ext>
            </a:extLst>
          </p:cNvPr>
          <p:cNvSpPr>
            <a:spLocks noGrp="1"/>
          </p:cNvSpPr>
          <p:nvPr>
            <p:ph idx="16"/>
          </p:nvPr>
        </p:nvSpPr>
        <p:spPr>
          <a:xfrm>
            <a:off x="3628317" y="4581963"/>
            <a:ext cx="4395304" cy="1922717"/>
          </a:xfrm>
        </p:spPr>
        <p:txBody>
          <a:bodyPr>
            <a:normAutofit fontScale="85000" lnSpcReduction="10000"/>
          </a:bodyPr>
          <a:lstStyle/>
          <a:p>
            <a:pPr>
              <a:lnSpc>
                <a:spcPct val="120000"/>
              </a:lnSpc>
            </a:pPr>
            <a:r>
              <a:rPr lang="en-US" sz="2600" dirty="0"/>
              <a:t>Automatic monthly</a:t>
            </a:r>
            <a:br>
              <a:rPr lang="en-US" sz="2600" dirty="0"/>
            </a:br>
            <a:r>
              <a:rPr lang="en-US" sz="2600" dirty="0"/>
              <a:t>payment plan</a:t>
            </a:r>
          </a:p>
          <a:p>
            <a:pPr lvl="1">
              <a:lnSpc>
                <a:spcPct val="120000"/>
              </a:lnSpc>
            </a:pPr>
            <a:r>
              <a:rPr lang="en-US" sz="1700" dirty="0"/>
              <a:t>$50 deposit paid upon registration</a:t>
            </a:r>
          </a:p>
          <a:p>
            <a:pPr lvl="1">
              <a:lnSpc>
                <a:spcPct val="120000"/>
              </a:lnSpc>
            </a:pPr>
            <a:r>
              <a:rPr lang="en-US" sz="1700" dirty="0"/>
              <a:t>Balance divided into equal monthly installments</a:t>
            </a:r>
          </a:p>
          <a:p>
            <a:pPr lvl="1">
              <a:lnSpc>
                <a:spcPct val="120000"/>
              </a:lnSpc>
            </a:pPr>
            <a:r>
              <a:rPr lang="en-US" sz="1700" dirty="0"/>
              <a:t>Payments charged automatically</a:t>
            </a:r>
          </a:p>
        </p:txBody>
      </p:sp>
      <p:sp>
        <p:nvSpPr>
          <p:cNvPr id="5" name="Content Placeholder 4">
            <a:extLst>
              <a:ext uri="{FF2B5EF4-FFF2-40B4-BE49-F238E27FC236}">
                <a16:creationId xmlns:a16="http://schemas.microsoft.com/office/drawing/2014/main" id="{FA57C276-6CB6-D24D-B3C0-01188FB12141}"/>
              </a:ext>
            </a:extLst>
          </p:cNvPr>
          <p:cNvSpPr>
            <a:spLocks noGrp="1"/>
          </p:cNvSpPr>
          <p:nvPr>
            <p:ph idx="17"/>
          </p:nvPr>
        </p:nvSpPr>
        <p:spPr>
          <a:xfrm>
            <a:off x="7809024" y="4570157"/>
            <a:ext cx="4395304" cy="1691747"/>
          </a:xfrm>
        </p:spPr>
        <p:txBody>
          <a:bodyPr>
            <a:normAutofit fontScale="92500" lnSpcReduction="20000"/>
          </a:bodyPr>
          <a:lstStyle/>
          <a:p>
            <a:pPr>
              <a:lnSpc>
                <a:spcPct val="120000"/>
              </a:lnSpc>
            </a:pPr>
            <a:r>
              <a:rPr lang="en-US" sz="2100" dirty="0"/>
              <a:t>Manual payment plan</a:t>
            </a:r>
          </a:p>
          <a:p>
            <a:pPr lvl="1">
              <a:lnSpc>
                <a:spcPct val="120000"/>
              </a:lnSpc>
            </a:pPr>
            <a:r>
              <a:rPr lang="en-US" sz="1500" dirty="0"/>
              <a:t>$99 deposit paid upon registration</a:t>
            </a:r>
          </a:p>
          <a:p>
            <a:pPr lvl="1">
              <a:lnSpc>
                <a:spcPct val="120000"/>
              </a:lnSpc>
            </a:pPr>
            <a:r>
              <a:rPr lang="en-US" sz="1500" dirty="0"/>
              <a:t>Balance divided into 2 installments. The first installment of $150 due 30 days after enrollment &amp; Full balance is due 95 days prior to departure</a:t>
            </a:r>
          </a:p>
          <a:p>
            <a:pPr lvl="1">
              <a:lnSpc>
                <a:spcPct val="120000"/>
              </a:lnSpc>
            </a:pPr>
            <a:r>
              <a:rPr lang="en-US" sz="1500" dirty="0"/>
              <a:t>Payments rendered manually</a:t>
            </a:r>
          </a:p>
        </p:txBody>
      </p:sp>
    </p:spTree>
    <p:extLst>
      <p:ext uri="{BB962C8B-B14F-4D97-AF65-F5344CB8AC3E}">
        <p14:creationId xmlns:p14="http://schemas.microsoft.com/office/powerpoint/2010/main" val="40568191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3632A4-C774-2644-9B0E-D4E789AE6085}"/>
              </a:ext>
            </a:extLst>
          </p:cNvPr>
          <p:cNvSpPr>
            <a:spLocks noGrp="1"/>
          </p:cNvSpPr>
          <p:nvPr>
            <p:ph type="title"/>
          </p:nvPr>
        </p:nvSpPr>
        <p:spPr/>
        <p:txBody>
          <a:bodyPr/>
          <a:lstStyle/>
          <a:p>
            <a:r>
              <a:rPr lang="en-US" dirty="0"/>
              <a:t>Academic Credit</a:t>
            </a:r>
          </a:p>
        </p:txBody>
      </p:sp>
      <p:sp>
        <p:nvSpPr>
          <p:cNvPr id="3" name="Content Placeholder 2">
            <a:extLst>
              <a:ext uri="{FF2B5EF4-FFF2-40B4-BE49-F238E27FC236}">
                <a16:creationId xmlns:a16="http://schemas.microsoft.com/office/drawing/2014/main" id="{9D3FE486-F047-1744-A6FC-13FB696E2A33}"/>
              </a:ext>
            </a:extLst>
          </p:cNvPr>
          <p:cNvSpPr>
            <a:spLocks noGrp="1"/>
          </p:cNvSpPr>
          <p:nvPr>
            <p:ph idx="11"/>
          </p:nvPr>
        </p:nvSpPr>
        <p:spPr/>
        <p:txBody>
          <a:bodyPr>
            <a:normAutofit fontScale="85000" lnSpcReduction="10000"/>
          </a:bodyPr>
          <a:lstStyle/>
          <a:p>
            <a:pPr lvl="1"/>
            <a:r>
              <a:rPr lang="en-US" dirty="0"/>
              <a:t>Students can complete assignments after the tour for academic credit.</a:t>
            </a:r>
          </a:p>
          <a:p>
            <a:pPr lvl="1"/>
            <a:r>
              <a:rPr lang="en-US" dirty="0"/>
              <a:t>This option provides the opportunity to earn high school and/or college credits for their travel experience.</a:t>
            </a:r>
          </a:p>
          <a:p>
            <a:pPr lvl="1"/>
            <a:r>
              <a:rPr lang="en-US" dirty="0"/>
              <a:t>Email </a:t>
            </a:r>
            <a:r>
              <a:rPr lang="en-US" u="sng" dirty="0">
                <a:solidFill>
                  <a:srgbClr val="364B80"/>
                </a:solidFill>
                <a:latin typeface="Verdana" panose="020B0604030504040204" pitchFamily="34" charset="0"/>
              </a:rPr>
              <a:t>academiccredit@explorica.com</a:t>
            </a:r>
            <a:r>
              <a:rPr lang="en-US" dirty="0"/>
              <a:t> for more info.</a:t>
            </a:r>
          </a:p>
        </p:txBody>
      </p:sp>
      <p:sp>
        <p:nvSpPr>
          <p:cNvPr id="4" name="Content Placeholder 3">
            <a:extLst>
              <a:ext uri="{FF2B5EF4-FFF2-40B4-BE49-F238E27FC236}">
                <a16:creationId xmlns:a16="http://schemas.microsoft.com/office/drawing/2014/main" id="{62BCB2B1-9FC4-3340-A8C1-142A4415B00C}"/>
              </a:ext>
            </a:extLst>
          </p:cNvPr>
          <p:cNvSpPr>
            <a:spLocks noGrp="1"/>
          </p:cNvSpPr>
          <p:nvPr>
            <p:ph idx="12"/>
          </p:nvPr>
        </p:nvSpPr>
        <p:spPr>
          <a:xfrm>
            <a:off x="1237017" y="3302492"/>
            <a:ext cx="4395304" cy="1663047"/>
          </a:xfrm>
        </p:spPr>
        <p:txBody>
          <a:bodyPr>
            <a:normAutofit/>
          </a:bodyPr>
          <a:lstStyle/>
          <a:p>
            <a:r>
              <a:rPr lang="en-US" sz="1900" dirty="0"/>
              <a:t>High school credit</a:t>
            </a:r>
          </a:p>
          <a:p>
            <a:pPr lvl="1"/>
            <a:r>
              <a:rPr lang="en-US" dirty="0"/>
              <a:t>Students can choose a course paired with this travel program to receive a high school half credit, and work at their own pace to complete online classes within three months of the tour.</a:t>
            </a:r>
          </a:p>
        </p:txBody>
      </p:sp>
      <p:sp>
        <p:nvSpPr>
          <p:cNvPr id="5" name="Content Placeholder 4">
            <a:extLst>
              <a:ext uri="{FF2B5EF4-FFF2-40B4-BE49-F238E27FC236}">
                <a16:creationId xmlns:a16="http://schemas.microsoft.com/office/drawing/2014/main" id="{530F8929-327A-5147-9BA5-8A80EA112AC6}"/>
              </a:ext>
            </a:extLst>
          </p:cNvPr>
          <p:cNvSpPr>
            <a:spLocks noGrp="1"/>
          </p:cNvSpPr>
          <p:nvPr>
            <p:ph idx="13"/>
          </p:nvPr>
        </p:nvSpPr>
        <p:spPr>
          <a:xfrm>
            <a:off x="1237017" y="4829452"/>
            <a:ext cx="4395304" cy="1814415"/>
          </a:xfrm>
        </p:spPr>
        <p:txBody>
          <a:bodyPr>
            <a:normAutofit/>
          </a:bodyPr>
          <a:lstStyle/>
          <a:p>
            <a:r>
              <a:rPr lang="en-US" sz="1900" dirty="0"/>
              <a:t>College credit</a:t>
            </a:r>
          </a:p>
          <a:p>
            <a:pPr lvl="1"/>
            <a:r>
              <a:rPr lang="en-US" dirty="0"/>
              <a:t>Explorica partners with George Mason University for students to pick a course option for 1 college credit. They then work at their own pace to complete online classes within three months of the tour.</a:t>
            </a:r>
          </a:p>
        </p:txBody>
      </p:sp>
    </p:spTree>
    <p:extLst>
      <p:ext uri="{BB962C8B-B14F-4D97-AF65-F5344CB8AC3E}">
        <p14:creationId xmlns:p14="http://schemas.microsoft.com/office/powerpoint/2010/main" val="7187286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E3ED7-C42B-8A46-AE69-8E2538D6EF40}"/>
              </a:ext>
            </a:extLst>
          </p:cNvPr>
          <p:cNvSpPr>
            <a:spLocks noGrp="1"/>
          </p:cNvSpPr>
          <p:nvPr>
            <p:ph type="title"/>
          </p:nvPr>
        </p:nvSpPr>
        <p:spPr/>
        <p:txBody>
          <a:bodyPr/>
          <a:lstStyle/>
          <a:p>
            <a:r>
              <a:rPr lang="en-US" dirty="0"/>
              <a:t>Easy ways to pay</a:t>
            </a:r>
          </a:p>
        </p:txBody>
      </p:sp>
      <p:sp>
        <p:nvSpPr>
          <p:cNvPr id="3" name="Content Placeholder 2">
            <a:extLst>
              <a:ext uri="{FF2B5EF4-FFF2-40B4-BE49-F238E27FC236}">
                <a16:creationId xmlns:a16="http://schemas.microsoft.com/office/drawing/2014/main" id="{DAEE381F-0D9F-F14F-BACF-D4FE085629A6}"/>
              </a:ext>
            </a:extLst>
          </p:cNvPr>
          <p:cNvSpPr>
            <a:spLocks noGrp="1"/>
          </p:cNvSpPr>
          <p:nvPr>
            <p:ph idx="11"/>
          </p:nvPr>
        </p:nvSpPr>
        <p:spPr>
          <a:xfrm>
            <a:off x="1342561" y="2095429"/>
            <a:ext cx="4395304" cy="1683749"/>
          </a:xfrm>
        </p:spPr>
        <p:txBody>
          <a:bodyPr>
            <a:normAutofit fontScale="92500" lnSpcReduction="20000"/>
          </a:bodyPr>
          <a:lstStyle/>
          <a:p>
            <a:pPr>
              <a:lnSpc>
                <a:spcPct val="120000"/>
              </a:lnSpc>
            </a:pPr>
            <a:r>
              <a:rPr lang="en-US" dirty="0"/>
              <a:t>Fundraising support</a:t>
            </a:r>
          </a:p>
          <a:p>
            <a:pPr lvl="1">
              <a:lnSpc>
                <a:spcPct val="120000"/>
              </a:lnSpc>
            </a:pPr>
            <a:r>
              <a:rPr lang="en-US" sz="1500" dirty="0"/>
              <a:t>Personal fundraising page on </a:t>
            </a:r>
            <a:r>
              <a:rPr lang="en-US" sz="1500" dirty="0" err="1"/>
              <a:t>explorica.com</a:t>
            </a:r>
            <a:endParaRPr lang="en-US" sz="1500" dirty="0"/>
          </a:p>
          <a:p>
            <a:pPr lvl="1">
              <a:lnSpc>
                <a:spcPct val="120000"/>
              </a:lnSpc>
            </a:pPr>
            <a:r>
              <a:rPr lang="en-US" sz="1500" dirty="0"/>
              <a:t>Easily request and accept credit card donations from friends and family</a:t>
            </a:r>
          </a:p>
          <a:p>
            <a:pPr lvl="1">
              <a:lnSpc>
                <a:spcPct val="120000"/>
              </a:lnSpc>
            </a:pPr>
            <a:endParaRPr lang="en-US" sz="1500" dirty="0"/>
          </a:p>
          <a:p>
            <a:pPr lvl="1">
              <a:lnSpc>
                <a:spcPct val="120000"/>
              </a:lnSpc>
            </a:pPr>
            <a:r>
              <a:rPr lang="en-US" sz="1500" dirty="0"/>
              <a:t>Through Drama Club – Ads and Patrons </a:t>
            </a:r>
          </a:p>
        </p:txBody>
      </p:sp>
    </p:spTree>
    <p:extLst>
      <p:ext uri="{BB962C8B-B14F-4D97-AF65-F5344CB8AC3E}">
        <p14:creationId xmlns:p14="http://schemas.microsoft.com/office/powerpoint/2010/main" val="31613457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397D0-8BCE-F841-B3B7-1C9B5B4FBB58}"/>
              </a:ext>
            </a:extLst>
          </p:cNvPr>
          <p:cNvSpPr>
            <a:spLocks noGrp="1"/>
          </p:cNvSpPr>
          <p:nvPr>
            <p:ph type="title"/>
          </p:nvPr>
        </p:nvSpPr>
        <p:spPr/>
        <p:txBody>
          <a:bodyPr/>
          <a:lstStyle/>
          <a:p>
            <a:r>
              <a:rPr lang="en-US" dirty="0"/>
              <a:t>Give your child</a:t>
            </a:r>
          </a:p>
        </p:txBody>
      </p:sp>
      <p:sp>
        <p:nvSpPr>
          <p:cNvPr id="3" name="Content Placeholder 2">
            <a:extLst>
              <a:ext uri="{FF2B5EF4-FFF2-40B4-BE49-F238E27FC236}">
                <a16:creationId xmlns:a16="http://schemas.microsoft.com/office/drawing/2014/main" id="{5F2635FE-80D4-424C-B71F-EDA31BAD179C}"/>
              </a:ext>
            </a:extLst>
          </p:cNvPr>
          <p:cNvSpPr>
            <a:spLocks noGrp="1"/>
          </p:cNvSpPr>
          <p:nvPr>
            <p:ph sz="half" idx="1"/>
          </p:nvPr>
        </p:nvSpPr>
        <p:spPr/>
        <p:txBody>
          <a:bodyPr/>
          <a:lstStyle/>
          <a:p>
            <a:pPr marL="285750" indent="-285750">
              <a:buFont typeface="Arial" panose="020B0604020202020204" pitchFamily="34" charset="0"/>
              <a:buChar char="•"/>
            </a:pPr>
            <a:r>
              <a:rPr lang="en-US" dirty="0"/>
              <a:t>Explore exciting destinations</a:t>
            </a:r>
          </a:p>
          <a:p>
            <a:pPr marL="285750" indent="-285750">
              <a:buFont typeface="Arial" panose="020B0604020202020204" pitchFamily="34" charset="0"/>
              <a:buChar char="•"/>
            </a:pPr>
            <a:r>
              <a:rPr lang="en-US" dirty="0"/>
              <a:t>Create lifelong memories and new friends</a:t>
            </a:r>
          </a:p>
          <a:p>
            <a:pPr marL="285750" indent="-285750">
              <a:buFont typeface="Arial" panose="020B0604020202020204" pitchFamily="34" charset="0"/>
              <a:buChar char="•"/>
            </a:pPr>
            <a:r>
              <a:rPr lang="en-US" dirty="0"/>
              <a:t>Grow and mature as a person</a:t>
            </a:r>
          </a:p>
          <a:p>
            <a:pPr marL="285750" indent="-285750">
              <a:buFont typeface="Arial" panose="020B0604020202020204" pitchFamily="34" charset="0"/>
              <a:buChar char="•"/>
            </a:pPr>
            <a:r>
              <a:rPr lang="en-US" dirty="0"/>
              <a:t>Prepare for a successful future</a:t>
            </a:r>
          </a:p>
        </p:txBody>
      </p:sp>
    </p:spTree>
    <p:extLst>
      <p:ext uri="{BB962C8B-B14F-4D97-AF65-F5344CB8AC3E}">
        <p14:creationId xmlns:p14="http://schemas.microsoft.com/office/powerpoint/2010/main" val="8992840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E5E0F3B-607C-3745-A9C3-87D5D8A524FF}"/>
              </a:ext>
            </a:extLst>
          </p:cNvPr>
          <p:cNvSpPr>
            <a:spLocks noGrp="1"/>
          </p:cNvSpPr>
          <p:nvPr>
            <p:ph idx="11"/>
          </p:nvPr>
        </p:nvSpPr>
        <p:spPr>
          <a:xfrm>
            <a:off x="5907016" y="2213400"/>
            <a:ext cx="6102103" cy="4152676"/>
          </a:xfrm>
        </p:spPr>
        <p:txBody>
          <a:bodyPr>
            <a:normAutofit fontScale="85000" lnSpcReduction="10000"/>
          </a:bodyPr>
          <a:lstStyle/>
          <a:p>
            <a:r>
              <a:rPr lang="en-US" sz="2800" dirty="0">
                <a:solidFill>
                  <a:schemeClr val="bg2">
                    <a:lumMod val="25000"/>
                  </a:schemeClr>
                </a:solidFill>
              </a:rPr>
              <a:t>Rolling Enrollment grades 9-12</a:t>
            </a:r>
          </a:p>
          <a:p>
            <a:r>
              <a:rPr lang="en-US" sz="2000" dirty="0">
                <a:solidFill>
                  <a:schemeClr val="bg2">
                    <a:lumMod val="25000"/>
                  </a:schemeClr>
                </a:solidFill>
              </a:rPr>
              <a:t>Drama Club – Feb 28</a:t>
            </a:r>
            <a:r>
              <a:rPr lang="en-US" sz="2000" baseline="30000" dirty="0">
                <a:solidFill>
                  <a:schemeClr val="bg2">
                    <a:lumMod val="25000"/>
                  </a:schemeClr>
                </a:solidFill>
              </a:rPr>
              <a:t>th</a:t>
            </a:r>
            <a:r>
              <a:rPr lang="en-US" sz="2000" dirty="0">
                <a:solidFill>
                  <a:schemeClr val="bg2">
                    <a:lumMod val="25000"/>
                  </a:schemeClr>
                </a:solidFill>
              </a:rPr>
              <a:t> – March 9</a:t>
            </a:r>
            <a:r>
              <a:rPr lang="en-US" sz="2000" baseline="30000" dirty="0">
                <a:solidFill>
                  <a:schemeClr val="bg2">
                    <a:lumMod val="25000"/>
                  </a:schemeClr>
                </a:solidFill>
              </a:rPr>
              <a:t>th</a:t>
            </a:r>
            <a:r>
              <a:rPr lang="en-US" sz="2000" dirty="0">
                <a:solidFill>
                  <a:schemeClr val="bg2">
                    <a:lumMod val="25000"/>
                  </a:schemeClr>
                </a:solidFill>
              </a:rPr>
              <a:t> </a:t>
            </a:r>
          </a:p>
          <a:p>
            <a:r>
              <a:rPr lang="en-US" sz="2000" dirty="0">
                <a:solidFill>
                  <a:schemeClr val="bg2">
                    <a:lumMod val="25000"/>
                  </a:schemeClr>
                </a:solidFill>
              </a:rPr>
              <a:t>Enrollment in a music course – March 10th – March 16</a:t>
            </a:r>
            <a:r>
              <a:rPr lang="en-US" sz="2000" baseline="30000" dirty="0">
                <a:solidFill>
                  <a:schemeClr val="bg2">
                    <a:lumMod val="25000"/>
                  </a:schemeClr>
                </a:solidFill>
              </a:rPr>
              <a:t>th</a:t>
            </a:r>
            <a:r>
              <a:rPr lang="en-US" sz="2000" dirty="0">
                <a:solidFill>
                  <a:schemeClr val="bg2">
                    <a:lumMod val="25000"/>
                  </a:schemeClr>
                </a:solidFill>
              </a:rPr>
              <a:t> </a:t>
            </a:r>
          </a:p>
          <a:p>
            <a:r>
              <a:rPr lang="en-US" sz="2000" dirty="0">
                <a:solidFill>
                  <a:schemeClr val="bg2">
                    <a:lumMod val="25000"/>
                  </a:schemeClr>
                </a:solidFill>
              </a:rPr>
              <a:t>Enrollment in an art course – March 17</a:t>
            </a:r>
            <a:r>
              <a:rPr lang="en-US" sz="2000" baseline="30000" dirty="0">
                <a:solidFill>
                  <a:schemeClr val="bg2">
                    <a:lumMod val="25000"/>
                  </a:schemeClr>
                </a:solidFill>
              </a:rPr>
              <a:t>th</a:t>
            </a:r>
            <a:r>
              <a:rPr lang="en-US" sz="2000" dirty="0">
                <a:solidFill>
                  <a:schemeClr val="bg2">
                    <a:lumMod val="25000"/>
                  </a:schemeClr>
                </a:solidFill>
              </a:rPr>
              <a:t> – 23</a:t>
            </a:r>
            <a:r>
              <a:rPr lang="en-US" sz="2000" baseline="30000" dirty="0">
                <a:solidFill>
                  <a:schemeClr val="bg2">
                    <a:lumMod val="25000"/>
                  </a:schemeClr>
                </a:solidFill>
              </a:rPr>
              <a:t>rd</a:t>
            </a:r>
            <a:r>
              <a:rPr lang="en-US" sz="2000" dirty="0">
                <a:solidFill>
                  <a:schemeClr val="bg2">
                    <a:lumMod val="25000"/>
                  </a:schemeClr>
                </a:solidFill>
              </a:rPr>
              <a:t> </a:t>
            </a:r>
          </a:p>
          <a:p>
            <a:r>
              <a:rPr lang="en-US" sz="2000" dirty="0">
                <a:solidFill>
                  <a:schemeClr val="bg2">
                    <a:lumMod val="25000"/>
                  </a:schemeClr>
                </a:solidFill>
              </a:rPr>
              <a:t>Any other students -  March 24</a:t>
            </a:r>
            <a:r>
              <a:rPr lang="en-US" sz="2000" baseline="30000" dirty="0">
                <a:solidFill>
                  <a:schemeClr val="bg2">
                    <a:lumMod val="25000"/>
                  </a:schemeClr>
                </a:solidFill>
              </a:rPr>
              <a:t>th</a:t>
            </a:r>
            <a:r>
              <a:rPr lang="en-US" sz="2000" dirty="0">
                <a:solidFill>
                  <a:schemeClr val="bg2">
                    <a:lumMod val="25000"/>
                  </a:schemeClr>
                </a:solidFill>
              </a:rPr>
              <a:t> on…</a:t>
            </a:r>
          </a:p>
          <a:p>
            <a:pPr algn="ctr"/>
            <a:r>
              <a:rPr lang="en-US" sz="2800" dirty="0">
                <a:solidFill>
                  <a:schemeClr val="bg2">
                    <a:lumMod val="25000"/>
                  </a:schemeClr>
                </a:solidFill>
              </a:rPr>
              <a:t>Capacity is 55 students and chaperones </a:t>
            </a:r>
          </a:p>
          <a:p>
            <a:pPr algn="ctr"/>
            <a:r>
              <a:rPr lang="en-US" sz="2800" dirty="0">
                <a:solidFill>
                  <a:schemeClr val="bg2">
                    <a:lumMod val="25000"/>
                  </a:schemeClr>
                </a:solidFill>
              </a:rPr>
              <a:t>(8:1)</a:t>
            </a:r>
          </a:p>
          <a:p>
            <a:endParaRPr lang="en-US" sz="2800" dirty="0">
              <a:solidFill>
                <a:schemeClr val="bg2">
                  <a:lumMod val="25000"/>
                </a:schemeClr>
              </a:solidFill>
            </a:endParaRPr>
          </a:p>
        </p:txBody>
      </p:sp>
    </p:spTree>
    <p:extLst>
      <p:ext uri="{BB962C8B-B14F-4D97-AF65-F5344CB8AC3E}">
        <p14:creationId xmlns:p14="http://schemas.microsoft.com/office/powerpoint/2010/main" val="1513576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E5E0F3B-607C-3745-A9C3-87D5D8A524FF}"/>
              </a:ext>
            </a:extLst>
          </p:cNvPr>
          <p:cNvSpPr>
            <a:spLocks noGrp="1"/>
          </p:cNvSpPr>
          <p:nvPr>
            <p:ph idx="11"/>
          </p:nvPr>
        </p:nvSpPr>
        <p:spPr>
          <a:xfrm>
            <a:off x="5907016" y="1538697"/>
            <a:ext cx="5046733" cy="5048533"/>
          </a:xfrm>
        </p:spPr>
        <p:txBody>
          <a:bodyPr>
            <a:normAutofit/>
          </a:bodyPr>
          <a:lstStyle/>
          <a:p>
            <a:r>
              <a:rPr lang="en-US" dirty="0"/>
              <a:t>You can enroll your child through and of the following methods:</a:t>
            </a:r>
          </a:p>
          <a:p>
            <a:pPr lvl="1"/>
            <a:r>
              <a:rPr lang="en-US" sz="1500" dirty="0"/>
              <a:t>Online at </a:t>
            </a:r>
            <a:r>
              <a:rPr lang="en-US" sz="1500" dirty="0">
                <a:hlinkClick r:id="rId2"/>
              </a:rPr>
              <a:t>www.explorica.com/Ahl-1329</a:t>
            </a:r>
            <a:r>
              <a:rPr lang="en-US" sz="1500" dirty="0"/>
              <a:t> </a:t>
            </a:r>
          </a:p>
          <a:p>
            <a:pPr lvl="1"/>
            <a:r>
              <a:rPr lang="en-US" sz="1500" dirty="0"/>
              <a:t>By phone at 1.888.310.7121</a:t>
            </a:r>
          </a:p>
          <a:p>
            <a:pPr lvl="1"/>
            <a:r>
              <a:rPr lang="en-US" sz="1500" dirty="0"/>
              <a:t>By mail when you complete the paper application and send it to </a:t>
            </a:r>
            <a:r>
              <a:rPr lang="en-US" sz="1500" dirty="0" err="1"/>
              <a:t>Explorica</a:t>
            </a:r>
            <a:endParaRPr lang="en-US" sz="1500" dirty="0"/>
          </a:p>
          <a:p>
            <a:pPr marL="581025" lvl="2" indent="0">
              <a:buNone/>
            </a:pPr>
            <a:r>
              <a:rPr lang="fr-FR" sz="1200" dirty="0">
                <a:solidFill>
                  <a:schemeClr val="bg2">
                    <a:lumMod val="25000"/>
                  </a:schemeClr>
                </a:solidFill>
              </a:rPr>
              <a:t>Explorica by WorldStrides</a:t>
            </a:r>
          </a:p>
          <a:p>
            <a:pPr marL="581025" lvl="2" indent="0">
              <a:buNone/>
            </a:pPr>
            <a:r>
              <a:rPr lang="fr-FR" sz="1200" dirty="0">
                <a:solidFill>
                  <a:schemeClr val="bg2">
                    <a:lumMod val="25000"/>
                  </a:schemeClr>
                </a:solidFill>
              </a:rPr>
              <a:t>P.O. Box 9033</a:t>
            </a:r>
          </a:p>
          <a:p>
            <a:pPr marL="581025" lvl="2" indent="0">
              <a:buNone/>
            </a:pPr>
            <a:r>
              <a:rPr lang="fr-FR" sz="1200" dirty="0">
                <a:solidFill>
                  <a:schemeClr val="bg2">
                    <a:lumMod val="25000"/>
                  </a:schemeClr>
                </a:solidFill>
              </a:rPr>
              <a:t>Charlottesville, VA 22906-9033</a:t>
            </a:r>
          </a:p>
          <a:p>
            <a:pPr marL="581025" lvl="2" indent="0">
              <a:buNone/>
            </a:pPr>
            <a:endParaRPr lang="fr-FR" sz="1200" dirty="0">
              <a:solidFill>
                <a:schemeClr val="bg2">
                  <a:lumMod val="25000"/>
                </a:schemeClr>
              </a:solidFill>
            </a:endParaRPr>
          </a:p>
          <a:p>
            <a:pPr marL="581025" lvl="2" indent="0" algn="ctr">
              <a:buNone/>
            </a:pPr>
            <a:r>
              <a:rPr lang="fr-FR" sz="2000" dirty="0">
                <a:solidFill>
                  <a:schemeClr val="bg2">
                    <a:lumMod val="25000"/>
                  </a:schemeClr>
                </a:solidFill>
              </a:rPr>
              <a:t>$50 off if </a:t>
            </a:r>
            <a:r>
              <a:rPr lang="fr-FR" sz="2000" dirty="0" err="1">
                <a:solidFill>
                  <a:schemeClr val="bg2">
                    <a:lumMod val="25000"/>
                  </a:schemeClr>
                </a:solidFill>
              </a:rPr>
              <a:t>signed</a:t>
            </a:r>
            <a:r>
              <a:rPr lang="fr-FR" sz="2000" dirty="0">
                <a:solidFill>
                  <a:schemeClr val="bg2">
                    <a:lumMod val="25000"/>
                  </a:schemeClr>
                </a:solidFill>
              </a:rPr>
              <a:t> up </a:t>
            </a:r>
            <a:r>
              <a:rPr lang="fr-FR" sz="2000" dirty="0" err="1">
                <a:solidFill>
                  <a:schemeClr val="bg2">
                    <a:lumMod val="25000"/>
                  </a:schemeClr>
                </a:solidFill>
              </a:rPr>
              <a:t>before</a:t>
            </a:r>
            <a:r>
              <a:rPr lang="fr-FR" sz="2000" dirty="0">
                <a:solidFill>
                  <a:schemeClr val="bg2">
                    <a:lumMod val="25000"/>
                  </a:schemeClr>
                </a:solidFill>
              </a:rPr>
              <a:t> </a:t>
            </a:r>
          </a:p>
          <a:p>
            <a:pPr marL="581025" lvl="2" indent="0" algn="ctr">
              <a:buNone/>
            </a:pPr>
            <a:r>
              <a:rPr lang="fr-FR" sz="2000" b="1" u="sng" dirty="0">
                <a:solidFill>
                  <a:schemeClr val="bg2">
                    <a:lumMod val="25000"/>
                  </a:schemeClr>
                </a:solidFill>
              </a:rPr>
              <a:t>April 1st.  </a:t>
            </a:r>
          </a:p>
          <a:p>
            <a:pPr marL="581025" lvl="2" indent="0" algn="ctr">
              <a:buNone/>
            </a:pPr>
            <a:r>
              <a:rPr lang="fr-FR" sz="3600" b="1" dirty="0">
                <a:solidFill>
                  <a:schemeClr val="bg2">
                    <a:lumMod val="25000"/>
                  </a:schemeClr>
                </a:solidFill>
              </a:rPr>
              <a:t>Price: $1,210</a:t>
            </a:r>
          </a:p>
        </p:txBody>
      </p:sp>
    </p:spTree>
    <p:extLst>
      <p:ext uri="{BB962C8B-B14F-4D97-AF65-F5344CB8AC3E}">
        <p14:creationId xmlns:p14="http://schemas.microsoft.com/office/powerpoint/2010/main" val="10520113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48517BA-83E4-104B-9581-E526DE5DB001}"/>
              </a:ext>
            </a:extLst>
          </p:cNvPr>
          <p:cNvSpPr>
            <a:spLocks noGrp="1"/>
          </p:cNvSpPr>
          <p:nvPr>
            <p:ph type="body" sz="quarter" idx="14"/>
          </p:nvPr>
        </p:nvSpPr>
        <p:spPr/>
        <p:txBody>
          <a:bodyPr/>
          <a:lstStyle/>
          <a:p>
            <a:r>
              <a:rPr lang="es-MX" dirty="0"/>
              <a:t>New York City </a:t>
            </a:r>
            <a:r>
              <a:rPr lang="es-MX"/>
              <a:t>Arts</a:t>
            </a:r>
            <a:endParaRPr lang="en-US" dirty="0"/>
          </a:p>
        </p:txBody>
      </p:sp>
      <p:sp>
        <p:nvSpPr>
          <p:cNvPr id="3" name="Text Placeholder 2">
            <a:extLst>
              <a:ext uri="{FF2B5EF4-FFF2-40B4-BE49-F238E27FC236}">
                <a16:creationId xmlns:a16="http://schemas.microsoft.com/office/drawing/2014/main" id="{1007CABD-EEEA-0447-8DDE-71A100C145CD}"/>
              </a:ext>
            </a:extLst>
          </p:cNvPr>
          <p:cNvSpPr>
            <a:spLocks noGrp="1"/>
          </p:cNvSpPr>
          <p:nvPr>
            <p:ph type="body" sz="quarter" idx="15"/>
          </p:nvPr>
        </p:nvSpPr>
        <p:spPr/>
        <p:txBody>
          <a:bodyPr/>
          <a:lstStyle/>
          <a:p>
            <a:r>
              <a:rPr lang="en-US" dirty="0"/>
              <a:t>April 25</a:t>
            </a:r>
            <a:r>
              <a:rPr lang="en-US" baseline="30000" dirty="0"/>
              <a:t>th</a:t>
            </a:r>
            <a:r>
              <a:rPr lang="en-US" dirty="0"/>
              <a:t> – 28</a:t>
            </a:r>
            <a:r>
              <a:rPr lang="en-US" baseline="30000" dirty="0"/>
              <a:t>th</a:t>
            </a:r>
            <a:r>
              <a:rPr lang="en-US" dirty="0"/>
              <a:t>, 2024</a:t>
            </a:r>
          </a:p>
          <a:p>
            <a:r>
              <a:rPr lang="en-US" dirty="0"/>
              <a:t> </a:t>
            </a:r>
          </a:p>
        </p:txBody>
      </p:sp>
    </p:spTree>
    <p:extLst>
      <p:ext uri="{BB962C8B-B14F-4D97-AF65-F5344CB8AC3E}">
        <p14:creationId xmlns:p14="http://schemas.microsoft.com/office/powerpoint/2010/main" val="17912712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230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8AE43C4-6902-2C44-A175-94954E3727AB}"/>
              </a:ext>
            </a:extLst>
          </p:cNvPr>
          <p:cNvSpPr>
            <a:spLocks noGrp="1"/>
          </p:cNvSpPr>
          <p:nvPr>
            <p:ph idx="14"/>
          </p:nvPr>
        </p:nvSpPr>
        <p:spPr>
          <a:xfrm>
            <a:off x="4393176" y="217211"/>
            <a:ext cx="7313049" cy="6545539"/>
          </a:xfrm>
        </p:spPr>
        <p:txBody>
          <a:bodyPr>
            <a:noAutofit/>
          </a:bodyPr>
          <a:lstStyle/>
          <a:p>
            <a:r>
              <a:rPr lang="en-US" u="sng" dirty="0"/>
              <a:t>Who am I? Mr. Ahl</a:t>
            </a:r>
          </a:p>
          <a:p>
            <a:pPr marL="285750" indent="-285750">
              <a:buFont typeface="Wingdings" panose="05000000000000000000" pitchFamily="2" charset="2"/>
              <a:buChar char="v"/>
            </a:pPr>
            <a:r>
              <a:rPr lang="en-US" dirty="0"/>
              <a:t>I have worked in the district for the past 7 years and have run the Drama Club/Directed the school musical for the past 4. </a:t>
            </a:r>
          </a:p>
          <a:p>
            <a:pPr marL="285750" indent="-285750">
              <a:buFont typeface="Wingdings" panose="05000000000000000000" pitchFamily="2" charset="2"/>
              <a:buChar char="v"/>
            </a:pPr>
            <a:r>
              <a:rPr lang="en-US" dirty="0"/>
              <a:t>I am the Executive Director of The Olean Theatre Workshop where I teach a high school level Theatre class. </a:t>
            </a:r>
          </a:p>
          <a:p>
            <a:pPr marL="285750" indent="-285750">
              <a:buFont typeface="Wingdings" panose="05000000000000000000" pitchFamily="2" charset="2"/>
              <a:buChar char="v"/>
            </a:pPr>
            <a:endParaRPr lang="en-US" dirty="0"/>
          </a:p>
          <a:p>
            <a:r>
              <a:rPr lang="en-US" u="sng" dirty="0"/>
              <a:t>Travel</a:t>
            </a:r>
          </a:p>
          <a:p>
            <a:pPr marL="285750" indent="-285750">
              <a:buFont typeface="Wingdings" panose="05000000000000000000" pitchFamily="2" charset="2"/>
              <a:buChar char="v"/>
            </a:pPr>
            <a:r>
              <a:rPr lang="en-US" dirty="0"/>
              <a:t>I have taken students to Europe three times (Paris, London, Barcelona, Madrid) with both Allegany-Limestone and Olean.</a:t>
            </a:r>
          </a:p>
          <a:p>
            <a:pPr marL="285750" indent="-285750">
              <a:buFont typeface="Wingdings" panose="05000000000000000000" pitchFamily="2" charset="2"/>
              <a:buChar char="v"/>
            </a:pPr>
            <a:r>
              <a:rPr lang="en-US" dirty="0"/>
              <a:t>I have taken Allegany-Limestone students to NYC in 2018.</a:t>
            </a:r>
          </a:p>
          <a:p>
            <a:pPr marL="285750" indent="-285750">
              <a:buFont typeface="Wingdings" panose="05000000000000000000" pitchFamily="2" charset="2"/>
              <a:buChar char="v"/>
            </a:pPr>
            <a:r>
              <a:rPr lang="en-US" dirty="0"/>
              <a:t>Personal travel - I lived in Montpellier, France where I traveled through France and Spain, and I go to NYC every year. </a:t>
            </a:r>
          </a:p>
          <a:p>
            <a:pPr marL="285750" indent="-285750">
              <a:buFont typeface="Wingdings" panose="05000000000000000000" pitchFamily="2" charset="2"/>
              <a:buChar char="v"/>
            </a:pPr>
            <a:endParaRPr lang="en-US" dirty="0"/>
          </a:p>
          <a:p>
            <a:r>
              <a:rPr lang="en-US" u="sng" dirty="0"/>
              <a:t>Why travel</a:t>
            </a:r>
          </a:p>
          <a:p>
            <a:pPr marL="285750" indent="-285750">
              <a:buFont typeface="Wingdings" panose="05000000000000000000" pitchFamily="2" charset="2"/>
              <a:buChar char="v"/>
            </a:pPr>
            <a:r>
              <a:rPr lang="en-US" dirty="0"/>
              <a:t>It makes us a well-rounded global citizen that have the know how to travel while having the security of a trusted group of adults.   </a:t>
            </a:r>
          </a:p>
          <a:p>
            <a:pPr marL="285750" indent="-285750">
              <a:buFont typeface="Wingdings" panose="05000000000000000000" pitchFamily="2" charset="2"/>
              <a:buChar char="v"/>
            </a:pPr>
            <a:r>
              <a:rPr lang="en-US" dirty="0"/>
              <a:t>Promotes flexibility, independence, confidence, and an appreciation for the world around us. </a:t>
            </a:r>
          </a:p>
          <a:p>
            <a:pPr marL="285750" indent="-285750">
              <a:buFont typeface="Wingdings" panose="05000000000000000000" pitchFamily="2" charset="2"/>
              <a:buChar char="v"/>
            </a:pPr>
            <a:r>
              <a:rPr lang="en-US" dirty="0"/>
              <a:t>Students will see history and the arts come to life. </a:t>
            </a:r>
          </a:p>
        </p:txBody>
      </p:sp>
    </p:spTree>
    <p:extLst>
      <p:ext uri="{BB962C8B-B14F-4D97-AF65-F5344CB8AC3E}">
        <p14:creationId xmlns:p14="http://schemas.microsoft.com/office/powerpoint/2010/main" val="5284593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61E41-7CC7-8249-B3F3-5D974B39F4A4}"/>
              </a:ext>
            </a:extLst>
          </p:cNvPr>
          <p:cNvSpPr>
            <a:spLocks noGrp="1"/>
          </p:cNvSpPr>
          <p:nvPr>
            <p:ph type="title"/>
          </p:nvPr>
        </p:nvSpPr>
        <p:spPr/>
        <p:txBody>
          <a:bodyPr/>
          <a:lstStyle/>
          <a:p>
            <a:r>
              <a:rPr lang="en-US" dirty="0"/>
              <a:t>Benefits of Educational Travel</a:t>
            </a:r>
          </a:p>
        </p:txBody>
      </p:sp>
      <p:pic>
        <p:nvPicPr>
          <p:cNvPr id="3" name="Picture 2">
            <a:extLst>
              <a:ext uri="{FF2B5EF4-FFF2-40B4-BE49-F238E27FC236}">
                <a16:creationId xmlns:a16="http://schemas.microsoft.com/office/drawing/2014/main" id="{E784B01D-D73F-5648-BD70-1AFAE214ADF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86399" y="2240318"/>
            <a:ext cx="6061904" cy="1051083"/>
          </a:xfrm>
          <a:prstGeom prst="rect">
            <a:avLst/>
          </a:prstGeom>
        </p:spPr>
      </p:pic>
      <p:pic>
        <p:nvPicPr>
          <p:cNvPr id="4" name="Picture 3">
            <a:extLst>
              <a:ext uri="{FF2B5EF4-FFF2-40B4-BE49-F238E27FC236}">
                <a16:creationId xmlns:a16="http://schemas.microsoft.com/office/drawing/2014/main" id="{68853615-23C0-1D49-838E-83BC9D8B78C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6399" y="4336706"/>
            <a:ext cx="6191584" cy="1660628"/>
          </a:xfrm>
          <a:prstGeom prst="rect">
            <a:avLst/>
          </a:prstGeom>
        </p:spPr>
      </p:pic>
      <p:pic>
        <p:nvPicPr>
          <p:cNvPr id="5" name="Picture 4">
            <a:extLst>
              <a:ext uri="{FF2B5EF4-FFF2-40B4-BE49-F238E27FC236}">
                <a16:creationId xmlns:a16="http://schemas.microsoft.com/office/drawing/2014/main" id="{D698DEBE-E539-7846-9CCA-64652077596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69351" y="3807893"/>
            <a:ext cx="6096000" cy="336411"/>
          </a:xfrm>
          <a:prstGeom prst="rect">
            <a:avLst/>
          </a:prstGeom>
        </p:spPr>
      </p:pic>
    </p:spTree>
    <p:extLst>
      <p:ext uri="{BB962C8B-B14F-4D97-AF65-F5344CB8AC3E}">
        <p14:creationId xmlns:p14="http://schemas.microsoft.com/office/powerpoint/2010/main" val="283547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922B1-F212-7547-A7B2-23A6D63C1A65}"/>
              </a:ext>
            </a:extLst>
          </p:cNvPr>
          <p:cNvSpPr>
            <a:spLocks noGrp="1"/>
          </p:cNvSpPr>
          <p:nvPr>
            <p:ph type="title"/>
          </p:nvPr>
        </p:nvSpPr>
        <p:spPr/>
        <p:txBody>
          <a:bodyPr/>
          <a:lstStyle/>
          <a:p>
            <a:r>
              <a:rPr lang="en-US" dirty="0"/>
              <a:t>Benefits of Educational Travel</a:t>
            </a:r>
          </a:p>
        </p:txBody>
      </p:sp>
      <p:sp>
        <p:nvSpPr>
          <p:cNvPr id="3" name="Content Placeholder 2">
            <a:extLst>
              <a:ext uri="{FF2B5EF4-FFF2-40B4-BE49-F238E27FC236}">
                <a16:creationId xmlns:a16="http://schemas.microsoft.com/office/drawing/2014/main" id="{E2705AA2-A95D-864D-A24A-74DC466DB8BF}"/>
              </a:ext>
            </a:extLst>
          </p:cNvPr>
          <p:cNvSpPr>
            <a:spLocks noGrp="1"/>
          </p:cNvSpPr>
          <p:nvPr>
            <p:ph idx="11"/>
          </p:nvPr>
        </p:nvSpPr>
        <p:spPr/>
        <p:txBody>
          <a:bodyPr/>
          <a:lstStyle/>
          <a:p>
            <a:r>
              <a:rPr lang="en-US" dirty="0"/>
              <a:t>Expanded worldview</a:t>
            </a:r>
          </a:p>
          <a:p>
            <a:pPr lvl="1"/>
            <a:r>
              <a:rPr lang="en-US" dirty="0"/>
              <a:t>Understanding and appreciation of different cultures</a:t>
            </a:r>
          </a:p>
        </p:txBody>
      </p:sp>
      <p:sp>
        <p:nvSpPr>
          <p:cNvPr id="4" name="Content Placeholder 3">
            <a:extLst>
              <a:ext uri="{FF2B5EF4-FFF2-40B4-BE49-F238E27FC236}">
                <a16:creationId xmlns:a16="http://schemas.microsoft.com/office/drawing/2014/main" id="{1D3E1CD3-4EE3-F043-A18A-0912BF89339B}"/>
              </a:ext>
            </a:extLst>
          </p:cNvPr>
          <p:cNvSpPr>
            <a:spLocks noGrp="1"/>
          </p:cNvSpPr>
          <p:nvPr>
            <p:ph idx="12"/>
          </p:nvPr>
        </p:nvSpPr>
        <p:spPr>
          <a:xfrm>
            <a:off x="1354827" y="3140416"/>
            <a:ext cx="4845948" cy="988875"/>
          </a:xfrm>
        </p:spPr>
        <p:txBody>
          <a:bodyPr>
            <a:normAutofit/>
          </a:bodyPr>
          <a:lstStyle/>
          <a:p>
            <a:r>
              <a:rPr lang="en-US" dirty="0"/>
              <a:t>Personal growth</a:t>
            </a:r>
          </a:p>
          <a:p>
            <a:pPr lvl="1"/>
            <a:r>
              <a:rPr lang="en-US" dirty="0"/>
              <a:t>Increased confidence and competence</a:t>
            </a:r>
          </a:p>
          <a:p>
            <a:pPr lvl="1"/>
            <a:r>
              <a:rPr lang="en-US" dirty="0"/>
              <a:t>Becoming more flexible with working with others.</a:t>
            </a:r>
          </a:p>
        </p:txBody>
      </p:sp>
      <p:sp>
        <p:nvSpPr>
          <p:cNvPr id="5" name="Content Placeholder 4">
            <a:extLst>
              <a:ext uri="{FF2B5EF4-FFF2-40B4-BE49-F238E27FC236}">
                <a16:creationId xmlns:a16="http://schemas.microsoft.com/office/drawing/2014/main" id="{15099CBA-C050-DB44-A3A8-0B42833969D6}"/>
              </a:ext>
            </a:extLst>
          </p:cNvPr>
          <p:cNvSpPr>
            <a:spLocks noGrp="1"/>
          </p:cNvSpPr>
          <p:nvPr>
            <p:ph idx="13"/>
          </p:nvPr>
        </p:nvSpPr>
        <p:spPr/>
        <p:txBody>
          <a:bodyPr/>
          <a:lstStyle/>
          <a:p>
            <a:r>
              <a:rPr lang="en-US" dirty="0"/>
              <a:t>Life skills</a:t>
            </a:r>
          </a:p>
          <a:p>
            <a:pPr lvl="1"/>
            <a:r>
              <a:rPr lang="en-US" dirty="0"/>
              <a:t>Demonstrates maturity and worldliness</a:t>
            </a:r>
          </a:p>
          <a:p>
            <a:pPr lvl="1"/>
            <a:r>
              <a:rPr lang="en-US" dirty="0"/>
              <a:t>Enhances college and job applications</a:t>
            </a:r>
          </a:p>
        </p:txBody>
      </p:sp>
    </p:spTree>
    <p:extLst>
      <p:ext uri="{BB962C8B-B14F-4D97-AF65-F5344CB8AC3E}">
        <p14:creationId xmlns:p14="http://schemas.microsoft.com/office/powerpoint/2010/main" val="36255327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0B8FFF-B4AF-F24B-BDF4-EA5174953301}"/>
              </a:ext>
            </a:extLst>
          </p:cNvPr>
          <p:cNvSpPr>
            <a:spLocks noGrp="1"/>
          </p:cNvSpPr>
          <p:nvPr>
            <p:ph type="title"/>
          </p:nvPr>
        </p:nvSpPr>
        <p:spPr/>
        <p:txBody>
          <a:bodyPr/>
          <a:lstStyle/>
          <a:p>
            <a:r>
              <a:rPr lang="en-US" dirty="0"/>
              <a:t>Who we’re traveling with</a:t>
            </a:r>
          </a:p>
        </p:txBody>
      </p:sp>
      <p:sp>
        <p:nvSpPr>
          <p:cNvPr id="3" name="Content Placeholder 2">
            <a:extLst>
              <a:ext uri="{FF2B5EF4-FFF2-40B4-BE49-F238E27FC236}">
                <a16:creationId xmlns:a16="http://schemas.microsoft.com/office/drawing/2014/main" id="{A976648B-39DB-1148-AF18-223007E6EB22}"/>
              </a:ext>
            </a:extLst>
          </p:cNvPr>
          <p:cNvSpPr>
            <a:spLocks noGrp="1"/>
          </p:cNvSpPr>
          <p:nvPr>
            <p:ph idx="11"/>
          </p:nvPr>
        </p:nvSpPr>
        <p:spPr>
          <a:xfrm>
            <a:off x="1501915" y="1948583"/>
            <a:ext cx="4395304" cy="1585291"/>
          </a:xfrm>
        </p:spPr>
        <p:txBody>
          <a:bodyPr>
            <a:normAutofit/>
          </a:bodyPr>
          <a:lstStyle/>
          <a:p>
            <a:r>
              <a:rPr lang="en-US" sz="1900" dirty="0"/>
              <a:t>Proven experience</a:t>
            </a:r>
          </a:p>
          <a:p>
            <a:pPr lvl="1">
              <a:lnSpc>
                <a:spcPct val="120000"/>
              </a:lnSpc>
            </a:pPr>
            <a:r>
              <a:rPr lang="en-US" sz="1600" dirty="0"/>
              <a:t>50 years in student travel</a:t>
            </a:r>
          </a:p>
          <a:p>
            <a:pPr lvl="1">
              <a:lnSpc>
                <a:spcPct val="120000"/>
              </a:lnSpc>
            </a:pPr>
            <a:r>
              <a:rPr lang="en-US" sz="1600" dirty="0"/>
              <a:t>More than 1 million travelers</a:t>
            </a:r>
          </a:p>
          <a:p>
            <a:pPr lvl="1">
              <a:lnSpc>
                <a:spcPct val="120000"/>
              </a:lnSpc>
            </a:pPr>
            <a:r>
              <a:rPr lang="en-US" sz="1600" dirty="0"/>
              <a:t>Tours to 75 countries on all 7 continents</a:t>
            </a:r>
          </a:p>
        </p:txBody>
      </p:sp>
      <p:sp>
        <p:nvSpPr>
          <p:cNvPr id="4" name="Content Placeholder 3">
            <a:extLst>
              <a:ext uri="{FF2B5EF4-FFF2-40B4-BE49-F238E27FC236}">
                <a16:creationId xmlns:a16="http://schemas.microsoft.com/office/drawing/2014/main" id="{AB4116CD-8986-FE4B-A13C-6ED28FBB4948}"/>
              </a:ext>
            </a:extLst>
          </p:cNvPr>
          <p:cNvSpPr>
            <a:spLocks noGrp="1"/>
          </p:cNvSpPr>
          <p:nvPr>
            <p:ph idx="12"/>
          </p:nvPr>
        </p:nvSpPr>
        <p:spPr>
          <a:xfrm>
            <a:off x="1501915" y="3533874"/>
            <a:ext cx="4395304" cy="1738770"/>
          </a:xfrm>
        </p:spPr>
        <p:txBody>
          <a:bodyPr/>
          <a:lstStyle/>
          <a:p>
            <a:r>
              <a:rPr lang="en-US" dirty="0"/>
              <a:t>Excellent value</a:t>
            </a:r>
          </a:p>
          <a:p>
            <a:pPr lvl="1">
              <a:lnSpc>
                <a:spcPct val="100000"/>
              </a:lnSpc>
            </a:pPr>
            <a:r>
              <a:rPr lang="en-US" sz="1500" dirty="0"/>
              <a:t>Fully inclusive</a:t>
            </a:r>
          </a:p>
          <a:p>
            <a:pPr lvl="1">
              <a:lnSpc>
                <a:spcPct val="100000"/>
              </a:lnSpc>
            </a:pPr>
            <a:r>
              <a:rPr lang="en-US" sz="1500" dirty="0"/>
              <a:t>Quality hotels, meals &amp; activities</a:t>
            </a:r>
          </a:p>
        </p:txBody>
      </p:sp>
    </p:spTree>
    <p:extLst>
      <p:ext uri="{BB962C8B-B14F-4D97-AF65-F5344CB8AC3E}">
        <p14:creationId xmlns:p14="http://schemas.microsoft.com/office/powerpoint/2010/main" val="32645391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7A0D5-8DB6-1C44-A055-8353E008D761}"/>
              </a:ext>
            </a:extLst>
          </p:cNvPr>
          <p:cNvSpPr>
            <a:spLocks noGrp="1"/>
          </p:cNvSpPr>
          <p:nvPr>
            <p:ph type="title"/>
          </p:nvPr>
        </p:nvSpPr>
        <p:spPr/>
        <p:txBody>
          <a:bodyPr/>
          <a:lstStyle/>
          <a:p>
            <a:r>
              <a:rPr lang="en-US" dirty="0"/>
              <a:t>Why Explorica?</a:t>
            </a:r>
          </a:p>
        </p:txBody>
      </p:sp>
      <p:sp>
        <p:nvSpPr>
          <p:cNvPr id="3" name="Content Placeholder 2">
            <a:extLst>
              <a:ext uri="{FF2B5EF4-FFF2-40B4-BE49-F238E27FC236}">
                <a16:creationId xmlns:a16="http://schemas.microsoft.com/office/drawing/2014/main" id="{C334D4F2-50E9-1842-B512-90C8DEB5CDB7}"/>
              </a:ext>
            </a:extLst>
          </p:cNvPr>
          <p:cNvSpPr>
            <a:spLocks noGrp="1"/>
          </p:cNvSpPr>
          <p:nvPr>
            <p:ph idx="11"/>
          </p:nvPr>
        </p:nvSpPr>
        <p:spPr>
          <a:xfrm>
            <a:off x="1501915" y="1948583"/>
            <a:ext cx="4395304" cy="1770954"/>
          </a:xfrm>
        </p:spPr>
        <p:txBody>
          <a:bodyPr vert="horz" lIns="91440" tIns="45720" rIns="91440" bIns="45720" rtlCol="0">
            <a:normAutofit fontScale="85000" lnSpcReduction="10000"/>
          </a:bodyPr>
          <a:lstStyle/>
          <a:p>
            <a:r>
              <a:rPr lang="en-US" sz="2100" dirty="0"/>
              <a:t>Incredible tour directors</a:t>
            </a:r>
          </a:p>
          <a:p>
            <a:pPr lvl="1">
              <a:lnSpc>
                <a:spcPct val="120000"/>
              </a:lnSpc>
            </a:pPr>
            <a:r>
              <a:rPr lang="en-US" sz="1800" dirty="0"/>
              <a:t>Professionally trained</a:t>
            </a:r>
          </a:p>
          <a:p>
            <a:pPr lvl="1">
              <a:lnSpc>
                <a:spcPct val="120000"/>
              </a:lnSpc>
            </a:pPr>
            <a:r>
              <a:rPr lang="en-US" sz="1800" dirty="0"/>
              <a:t>Specialized in student travel</a:t>
            </a:r>
          </a:p>
          <a:p>
            <a:pPr lvl="1">
              <a:lnSpc>
                <a:spcPct val="120000"/>
              </a:lnSpc>
            </a:pPr>
            <a:r>
              <a:rPr lang="en-US" sz="1800" dirty="0"/>
              <a:t>Local experts bring the destination to life</a:t>
            </a:r>
          </a:p>
          <a:p>
            <a:pPr lvl="1">
              <a:lnSpc>
                <a:spcPct val="120000"/>
              </a:lnSpc>
            </a:pPr>
            <a:r>
              <a:rPr lang="en-US" sz="1800" dirty="0"/>
              <a:t>With group 24/7</a:t>
            </a:r>
          </a:p>
        </p:txBody>
      </p:sp>
      <p:sp>
        <p:nvSpPr>
          <p:cNvPr id="4" name="Content Placeholder 3">
            <a:extLst>
              <a:ext uri="{FF2B5EF4-FFF2-40B4-BE49-F238E27FC236}">
                <a16:creationId xmlns:a16="http://schemas.microsoft.com/office/drawing/2014/main" id="{DA42D91F-5692-9A47-8578-7448395879C6}"/>
              </a:ext>
            </a:extLst>
          </p:cNvPr>
          <p:cNvSpPr>
            <a:spLocks noGrp="1"/>
          </p:cNvSpPr>
          <p:nvPr>
            <p:ph idx="12"/>
          </p:nvPr>
        </p:nvSpPr>
        <p:spPr>
          <a:xfrm>
            <a:off x="1501915" y="3784894"/>
            <a:ext cx="4395304" cy="1770954"/>
          </a:xfrm>
        </p:spPr>
        <p:txBody>
          <a:bodyPr>
            <a:normAutofit lnSpcReduction="10000"/>
          </a:bodyPr>
          <a:lstStyle/>
          <a:p>
            <a:r>
              <a:rPr lang="en-US" sz="2100" dirty="0"/>
              <a:t>Exceptional safety record</a:t>
            </a:r>
          </a:p>
          <a:p>
            <a:pPr lvl="1">
              <a:lnSpc>
                <a:spcPct val="120000"/>
              </a:lnSpc>
            </a:pPr>
            <a:r>
              <a:rPr lang="en-US" sz="1800" dirty="0"/>
              <a:t>Proven systems in place at all levels of operations</a:t>
            </a:r>
          </a:p>
          <a:p>
            <a:pPr lvl="1">
              <a:lnSpc>
                <a:spcPct val="120000"/>
              </a:lnSpc>
            </a:pPr>
            <a:r>
              <a:rPr lang="en-US" sz="1800" dirty="0"/>
              <a:t>Worldwide network of support</a:t>
            </a:r>
          </a:p>
          <a:p>
            <a:pPr lvl="1">
              <a:lnSpc>
                <a:spcPct val="120000"/>
              </a:lnSpc>
            </a:pPr>
            <a:r>
              <a:rPr lang="en-US" sz="1800" dirty="0"/>
              <a:t>Unmatched in industry</a:t>
            </a:r>
          </a:p>
        </p:txBody>
      </p:sp>
    </p:spTree>
    <p:extLst>
      <p:ext uri="{BB962C8B-B14F-4D97-AF65-F5344CB8AC3E}">
        <p14:creationId xmlns:p14="http://schemas.microsoft.com/office/powerpoint/2010/main" val="12526889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70606D-A973-3044-9308-F91AD00C7841}"/>
              </a:ext>
            </a:extLst>
          </p:cNvPr>
          <p:cNvSpPr>
            <a:spLocks noGrp="1"/>
          </p:cNvSpPr>
          <p:nvPr>
            <p:ph type="title"/>
          </p:nvPr>
        </p:nvSpPr>
        <p:spPr/>
        <p:txBody>
          <a:bodyPr/>
          <a:lstStyle/>
          <a:p>
            <a:r>
              <a:rPr lang="en-US" dirty="0"/>
              <a:t>By your side, always</a:t>
            </a:r>
          </a:p>
        </p:txBody>
      </p:sp>
      <p:sp>
        <p:nvSpPr>
          <p:cNvPr id="3" name="Content Placeholder 2">
            <a:extLst>
              <a:ext uri="{FF2B5EF4-FFF2-40B4-BE49-F238E27FC236}">
                <a16:creationId xmlns:a16="http://schemas.microsoft.com/office/drawing/2014/main" id="{EA4AFDD2-862B-F84C-908D-6953ECD69B6B}"/>
              </a:ext>
            </a:extLst>
          </p:cNvPr>
          <p:cNvSpPr>
            <a:spLocks noGrp="1"/>
          </p:cNvSpPr>
          <p:nvPr>
            <p:ph idx="11"/>
          </p:nvPr>
        </p:nvSpPr>
        <p:spPr/>
        <p:txBody>
          <a:bodyPr/>
          <a:lstStyle/>
          <a:p>
            <a:r>
              <a:rPr lang="en-US" dirty="0"/>
              <a:t>Daily tour updates</a:t>
            </a:r>
          </a:p>
          <a:p>
            <a:r>
              <a:rPr lang="en-US" dirty="0"/>
              <a:t>Global vigilance</a:t>
            </a:r>
          </a:p>
          <a:p>
            <a:r>
              <a:rPr lang="en-US" dirty="0"/>
              <a:t>Network of 45+ offices around the world</a:t>
            </a:r>
          </a:p>
        </p:txBody>
      </p:sp>
      <p:sp>
        <p:nvSpPr>
          <p:cNvPr id="4" name="Content Placeholder 3">
            <a:extLst>
              <a:ext uri="{FF2B5EF4-FFF2-40B4-BE49-F238E27FC236}">
                <a16:creationId xmlns:a16="http://schemas.microsoft.com/office/drawing/2014/main" id="{DCFE2A5F-5EA7-9445-ABA2-ED3360769EC3}"/>
              </a:ext>
            </a:extLst>
          </p:cNvPr>
          <p:cNvSpPr>
            <a:spLocks noGrp="1"/>
          </p:cNvSpPr>
          <p:nvPr>
            <p:ph idx="12"/>
          </p:nvPr>
        </p:nvSpPr>
        <p:spPr/>
        <p:txBody>
          <a:bodyPr/>
          <a:lstStyle/>
          <a:p>
            <a:r>
              <a:rPr lang="en-US" dirty="0"/>
              <a:t>Comprehensive liability coverage</a:t>
            </a:r>
          </a:p>
          <a:p>
            <a:r>
              <a:rPr lang="en-US" dirty="0"/>
              <a:t>Trusted travel protection plans</a:t>
            </a:r>
          </a:p>
          <a:p>
            <a:r>
              <a:rPr lang="en-US" dirty="0"/>
              <a:t>Upgraded plans available</a:t>
            </a:r>
          </a:p>
        </p:txBody>
      </p:sp>
      <p:sp>
        <p:nvSpPr>
          <p:cNvPr id="5" name="Content Placeholder 4">
            <a:extLst>
              <a:ext uri="{FF2B5EF4-FFF2-40B4-BE49-F238E27FC236}">
                <a16:creationId xmlns:a16="http://schemas.microsoft.com/office/drawing/2014/main" id="{03F6EE1E-49B1-5B4C-88D0-4E191DA8B657}"/>
              </a:ext>
            </a:extLst>
          </p:cNvPr>
          <p:cNvSpPr>
            <a:spLocks noGrp="1"/>
          </p:cNvSpPr>
          <p:nvPr>
            <p:ph idx="13"/>
          </p:nvPr>
        </p:nvSpPr>
        <p:spPr/>
        <p:txBody>
          <a:bodyPr/>
          <a:lstStyle/>
          <a:p>
            <a:r>
              <a:rPr lang="en-US" dirty="0"/>
              <a:t>Proactive risk management</a:t>
            </a:r>
          </a:p>
          <a:p>
            <a:r>
              <a:rPr lang="en-US" dirty="0"/>
              <a:t>Expertly trained, multilingual tour directors</a:t>
            </a:r>
          </a:p>
          <a:p>
            <a:r>
              <a:rPr lang="en-US" dirty="0"/>
              <a:t>24/7 emergency support</a:t>
            </a:r>
          </a:p>
        </p:txBody>
      </p:sp>
    </p:spTree>
    <p:extLst>
      <p:ext uri="{BB962C8B-B14F-4D97-AF65-F5344CB8AC3E}">
        <p14:creationId xmlns:p14="http://schemas.microsoft.com/office/powerpoint/2010/main" val="36586877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7A725-ABB2-474F-8EEF-C140ADBE2329}"/>
              </a:ext>
            </a:extLst>
          </p:cNvPr>
          <p:cNvSpPr>
            <a:spLocks noGrp="1"/>
          </p:cNvSpPr>
          <p:nvPr>
            <p:ph type="title"/>
          </p:nvPr>
        </p:nvSpPr>
        <p:spPr>
          <a:xfrm>
            <a:off x="5583394" y="1191035"/>
            <a:ext cx="7923306" cy="1325563"/>
          </a:xfrm>
        </p:spPr>
        <p:txBody>
          <a:bodyPr/>
          <a:lstStyle/>
          <a:p>
            <a:r>
              <a:rPr lang="en-US" dirty="0"/>
              <a:t>Where we’re going</a:t>
            </a:r>
          </a:p>
        </p:txBody>
      </p:sp>
      <p:sp>
        <p:nvSpPr>
          <p:cNvPr id="3" name="Content Placeholder 2">
            <a:extLst>
              <a:ext uri="{FF2B5EF4-FFF2-40B4-BE49-F238E27FC236}">
                <a16:creationId xmlns:a16="http://schemas.microsoft.com/office/drawing/2014/main" id="{43DAEB76-554C-704D-B436-1735C3B3DF7B}"/>
              </a:ext>
            </a:extLst>
          </p:cNvPr>
          <p:cNvSpPr>
            <a:spLocks noGrp="1"/>
          </p:cNvSpPr>
          <p:nvPr>
            <p:ph idx="11"/>
          </p:nvPr>
        </p:nvSpPr>
        <p:spPr>
          <a:xfrm>
            <a:off x="5583393" y="2761108"/>
            <a:ext cx="5110273" cy="2480848"/>
          </a:xfrm>
        </p:spPr>
        <p:txBody>
          <a:bodyPr>
            <a:normAutofit lnSpcReduction="10000"/>
          </a:bodyPr>
          <a:lstStyle/>
          <a:p>
            <a:r>
              <a:rPr lang="en-US" dirty="0"/>
              <a:t>April 25</a:t>
            </a:r>
            <a:r>
              <a:rPr lang="en-US" baseline="30000" dirty="0"/>
              <a:t>th</a:t>
            </a:r>
            <a:r>
              <a:rPr lang="en-US" dirty="0"/>
              <a:t> – 28</a:t>
            </a:r>
            <a:r>
              <a:rPr lang="en-US" baseline="30000" dirty="0"/>
              <a:t>th</a:t>
            </a:r>
            <a:r>
              <a:rPr lang="en-US" dirty="0"/>
              <a:t>, 2024</a:t>
            </a:r>
          </a:p>
          <a:p>
            <a:r>
              <a:rPr lang="en-US" dirty="0"/>
              <a:t>Length: 4 Days</a:t>
            </a:r>
          </a:p>
          <a:p>
            <a:pPr marL="0" indent="0" algn="just">
              <a:buNone/>
            </a:pPr>
            <a:r>
              <a:rPr lang="en-US" sz="1400" b="0" dirty="0">
                <a:solidFill>
                  <a:schemeClr val="tx1">
                    <a:lumMod val="75000"/>
                    <a:lumOff val="25000"/>
                  </a:schemeClr>
                </a:solidFill>
              </a:rPr>
              <a:t>Walk through bustling Times Square, tour the Metropolitan Art Museum, stroll through Central Park to see Strawberry Fields and the open-air Delacorte Theater, and cap the trip off with a workshop with a real working Broadway actor and a Broadway show.</a:t>
            </a:r>
          </a:p>
        </p:txBody>
      </p:sp>
      <p:pic>
        <p:nvPicPr>
          <p:cNvPr id="9" name="Picture Placeholder 8">
            <a:extLst>
              <a:ext uri="{FF2B5EF4-FFF2-40B4-BE49-F238E27FC236}">
                <a16:creationId xmlns:a16="http://schemas.microsoft.com/office/drawing/2014/main" id="{076B44B6-8936-477E-A711-532D36FDE030}"/>
              </a:ext>
            </a:extLst>
          </p:cNvPr>
          <p:cNvPicPr>
            <a:picLocks noGrp="1" noChangeAspect="1"/>
          </p:cNvPicPr>
          <p:nvPr>
            <p:ph type="pic" sz="quarter" idx="14"/>
          </p:nvPr>
        </p:nvPicPr>
        <p:blipFill>
          <a:blip r:embed="rId2" cstate="email">
            <a:extLst>
              <a:ext uri="{28A0092B-C50C-407E-A947-70E740481C1C}">
                <a14:useLocalDpi xmlns:a14="http://schemas.microsoft.com/office/drawing/2010/main"/>
              </a:ext>
            </a:extLst>
          </a:blip>
          <a:srcRect/>
          <a:stretch>
            <a:fillRect/>
          </a:stretch>
        </p:blipFill>
        <p:spPr/>
      </p:pic>
      <p:sp>
        <p:nvSpPr>
          <p:cNvPr id="6" name="TextBox 5">
            <a:extLst>
              <a:ext uri="{FF2B5EF4-FFF2-40B4-BE49-F238E27FC236}">
                <a16:creationId xmlns:a16="http://schemas.microsoft.com/office/drawing/2014/main" id="{2D0DECC7-008E-6041-899A-660CDE9A41BE}"/>
              </a:ext>
            </a:extLst>
          </p:cNvPr>
          <p:cNvSpPr txBox="1"/>
          <p:nvPr/>
        </p:nvSpPr>
        <p:spPr>
          <a:xfrm>
            <a:off x="5250" y="952508"/>
            <a:ext cx="4778477" cy="477054"/>
          </a:xfrm>
          <a:prstGeom prst="rect">
            <a:avLst/>
          </a:prstGeom>
          <a:noFill/>
        </p:spPr>
        <p:txBody>
          <a:bodyPr wrap="square" rtlCol="0">
            <a:spAutoFit/>
          </a:bodyPr>
          <a:lstStyle/>
          <a:p>
            <a:pPr algn="ctr"/>
            <a:r>
              <a:rPr lang="es-MX" sz="2500" b="1" dirty="0">
                <a:solidFill>
                  <a:schemeClr val="bg1"/>
                </a:solidFill>
                <a:latin typeface="Arial" panose="020B0604020202020204" pitchFamily="34" charset="0"/>
                <a:cs typeface="Arial" panose="020B0604020202020204" pitchFamily="34" charset="0"/>
              </a:rPr>
              <a:t>N</a:t>
            </a:r>
            <a:r>
              <a:rPr lang="en-US" sz="2500" b="1" dirty="0" err="1">
                <a:solidFill>
                  <a:schemeClr val="bg1"/>
                </a:solidFill>
                <a:latin typeface="Arial" panose="020B0604020202020204" pitchFamily="34" charset="0"/>
                <a:cs typeface="Arial" panose="020B0604020202020204" pitchFamily="34" charset="0"/>
              </a:rPr>
              <a:t>ew</a:t>
            </a:r>
            <a:r>
              <a:rPr lang="en-US" sz="2500" b="1" dirty="0">
                <a:solidFill>
                  <a:schemeClr val="bg1"/>
                </a:solidFill>
                <a:latin typeface="Arial" panose="020B0604020202020204" pitchFamily="34" charset="0"/>
                <a:cs typeface="Arial" panose="020B0604020202020204" pitchFamily="34" charset="0"/>
              </a:rPr>
              <a:t> York City Arts</a:t>
            </a:r>
          </a:p>
        </p:txBody>
      </p:sp>
    </p:spTree>
    <p:extLst>
      <p:ext uri="{BB962C8B-B14F-4D97-AF65-F5344CB8AC3E}">
        <p14:creationId xmlns:p14="http://schemas.microsoft.com/office/powerpoint/2010/main" val="115908997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6A1B9F6D64B5F4E90009728A1E84256" ma:contentTypeVersion="11" ma:contentTypeDescription="Create a new document." ma:contentTypeScope="" ma:versionID="c62c2a356e9a21187de80f9675af9fbb">
  <xsd:schema xmlns:xsd="http://www.w3.org/2001/XMLSchema" xmlns:xs="http://www.w3.org/2001/XMLSchema" xmlns:p="http://schemas.microsoft.com/office/2006/metadata/properties" xmlns:ns3="ee53e121-7434-4c00-bb9f-6ed046887332" xmlns:ns4="d2b00b7d-b6c6-4d2b-a660-d96f40dc0edc" targetNamespace="http://schemas.microsoft.com/office/2006/metadata/properties" ma:root="true" ma:fieldsID="a9f8560ad5dae9c77b674f1cb8a05cb8" ns3:_="" ns4:_="">
    <xsd:import namespace="ee53e121-7434-4c00-bb9f-6ed046887332"/>
    <xsd:import namespace="d2b00b7d-b6c6-4d2b-a660-d96f40dc0edc"/>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Tags" minOccurs="0"/>
                <xsd:element ref="ns3:MediaServiceOCR" minOccurs="0"/>
                <xsd:element ref="ns3:MediaServiceDateTaken" minOccurs="0"/>
                <xsd:element ref="ns3:MediaServiceLocation"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e53e121-7434-4c00-bb9f-6ed04688733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2b00b7d-b6c6-4d2b-a660-d96f40dc0edc"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4F7516FA-36D5-4BCC-BAB4-0B4C0D16DD50}">
  <ds:schemaRefs>
    <ds:schemaRef ds:uri="http://schemas.microsoft.com/sharepoint/v3/contenttype/forms"/>
  </ds:schemaRefs>
</ds:datastoreItem>
</file>

<file path=customXml/itemProps2.xml><?xml version="1.0" encoding="utf-8"?>
<ds:datastoreItem xmlns:ds="http://schemas.openxmlformats.org/officeDocument/2006/customXml" ds:itemID="{85962E57-CFD0-40DA-87EA-A91D955BF39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e53e121-7434-4c00-bb9f-6ed046887332"/>
    <ds:schemaRef ds:uri="d2b00b7d-b6c6-4d2b-a660-d96f40dc0ed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50615E7-2D5A-4A00-A350-94D3FDDB3A53}">
  <ds:schemaRefs>
    <ds:schemaRef ds:uri="http://schemas.microsoft.com/office/2006/metadata/properties"/>
    <ds:schemaRef ds:uri="http://purl.org/dc/terms/"/>
    <ds:schemaRef ds:uri="http://purl.org/dc/elements/1.1/"/>
    <ds:schemaRef ds:uri="http://schemas.microsoft.com/office/infopath/2007/PartnerControls"/>
    <ds:schemaRef ds:uri="http://schemas.microsoft.com/office/2006/documentManagement/types"/>
    <ds:schemaRef ds:uri="http://purl.org/dc/dcmitype/"/>
    <ds:schemaRef ds:uri="d2b00b7d-b6c6-4d2b-a660-d96f40dc0edc"/>
    <ds:schemaRef ds:uri="http://schemas.openxmlformats.org/package/2006/metadata/core-properties"/>
    <ds:schemaRef ds:uri="ee53e121-7434-4c00-bb9f-6ed046887332"/>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3978</TotalTime>
  <Words>1105</Words>
  <Application>Microsoft Office PowerPoint</Application>
  <PresentationFormat>Widescreen</PresentationFormat>
  <Paragraphs>175</Paragraphs>
  <Slides>20</Slides>
  <Notes>3</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20</vt:i4>
      </vt:variant>
    </vt:vector>
  </HeadingPairs>
  <TitlesOfParts>
    <vt:vector size="26" baseType="lpstr">
      <vt:lpstr>Arial</vt:lpstr>
      <vt:lpstr>Calibri</vt:lpstr>
      <vt:lpstr>Verdana</vt:lpstr>
      <vt:lpstr>Wingdings</vt:lpstr>
      <vt:lpstr>Office Theme</vt:lpstr>
      <vt:lpstr>1_Office Theme</vt:lpstr>
      <vt:lpstr>PowerPoint Presentation</vt:lpstr>
      <vt:lpstr>PowerPoint Presentation</vt:lpstr>
      <vt:lpstr>PowerPoint Presentation</vt:lpstr>
      <vt:lpstr>Benefits of Educational Travel</vt:lpstr>
      <vt:lpstr>Benefits of Educational Travel</vt:lpstr>
      <vt:lpstr>Who we’re traveling with</vt:lpstr>
      <vt:lpstr>Why Explorica?</vt:lpstr>
      <vt:lpstr>By your side, always</vt:lpstr>
      <vt:lpstr>Where we’re going</vt:lpstr>
      <vt:lpstr>Tour Itinerary</vt:lpstr>
      <vt:lpstr>Tour Itinerary</vt:lpstr>
      <vt:lpstr>What’s included</vt:lpstr>
      <vt:lpstr>Protect your investment</vt:lpstr>
      <vt:lpstr>Easy ways to pay</vt:lpstr>
      <vt:lpstr>Academic Credit</vt:lpstr>
      <vt:lpstr>Easy ways to pay</vt:lpstr>
      <vt:lpstr>Give your child</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Judith Finn</dc:creator>
  <cp:keywords/>
  <dc:description/>
  <cp:lastModifiedBy>Ahl, Stephan</cp:lastModifiedBy>
  <cp:revision>138</cp:revision>
  <dcterms:created xsi:type="dcterms:W3CDTF">2019-07-18T15:51:25Z</dcterms:created>
  <dcterms:modified xsi:type="dcterms:W3CDTF">2023-02-28T20:08:22Z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0x01010026A1B9F6D64B5F4E90009728A1E84256</vt:lpwstr>
  </property>
</Properties>
</file>